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F1B96-3AFB-41BB-8CE9-504856A565C3}" type="datetimeFigureOut">
              <a:rPr lang="de-DE" smtClean="0"/>
              <a:pPr/>
              <a:t>05.04.2011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84EFE-B6C2-4355-9881-16D6EFD558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4"/>
          <p:cNvGrpSpPr/>
          <p:nvPr/>
        </p:nvGrpSpPr>
        <p:grpSpPr>
          <a:xfrm>
            <a:off x="0" y="476672"/>
            <a:ext cx="646331" cy="5400600"/>
            <a:chOff x="0" y="476672"/>
            <a:chExt cx="646331" cy="5400600"/>
          </a:xfrm>
        </p:grpSpPr>
        <p:sp>
          <p:nvSpPr>
            <p:cNvPr id="6" name="Textfeld 5"/>
            <p:cNvSpPr txBox="1"/>
            <p:nvPr/>
          </p:nvSpPr>
          <p:spPr>
            <a:xfrm rot="16200000">
              <a:off x="-2377134" y="2853806"/>
              <a:ext cx="540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adley Hand ITC" pitchFamily="66" charset="0"/>
                </a:rPr>
                <a:t>Semenova. Verbale Sacherschließung WS 2010/2011</a:t>
              </a:r>
            </a:p>
            <a:p>
              <a:endParaRPr lang="de-DE" dirty="0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395536" y="2132856"/>
              <a:ext cx="69979" cy="2091613"/>
            </a:xfrm>
            <a:custGeom>
              <a:avLst/>
              <a:gdLst>
                <a:gd name="connsiteX0" fmla="*/ 39757 w 149965"/>
                <a:gd name="connsiteY0" fmla="*/ 0 h 2451653"/>
                <a:gd name="connsiteX1" fmla="*/ 26505 w 149965"/>
                <a:gd name="connsiteY1" fmla="*/ 106018 h 2451653"/>
                <a:gd name="connsiteX2" fmla="*/ 13252 w 149965"/>
                <a:gd name="connsiteY2" fmla="*/ 145774 h 2451653"/>
                <a:gd name="connsiteX3" fmla="*/ 0 w 149965"/>
                <a:gd name="connsiteY3" fmla="*/ 344557 h 2451653"/>
                <a:gd name="connsiteX4" fmla="*/ 13252 w 149965"/>
                <a:gd name="connsiteY4" fmla="*/ 609600 h 2451653"/>
                <a:gd name="connsiteX5" fmla="*/ 26505 w 149965"/>
                <a:gd name="connsiteY5" fmla="*/ 662609 h 2451653"/>
                <a:gd name="connsiteX6" fmla="*/ 39757 w 149965"/>
                <a:gd name="connsiteY6" fmla="*/ 728870 h 2451653"/>
                <a:gd name="connsiteX7" fmla="*/ 79513 w 149965"/>
                <a:gd name="connsiteY7" fmla="*/ 821635 h 2451653"/>
                <a:gd name="connsiteX8" fmla="*/ 106018 w 149965"/>
                <a:gd name="connsiteY8" fmla="*/ 980661 h 2451653"/>
                <a:gd name="connsiteX9" fmla="*/ 92765 w 149965"/>
                <a:gd name="connsiteY9" fmla="*/ 1457739 h 2451653"/>
                <a:gd name="connsiteX10" fmla="*/ 79513 w 149965"/>
                <a:gd name="connsiteY10" fmla="*/ 1497496 h 2451653"/>
                <a:gd name="connsiteX11" fmla="*/ 53009 w 149965"/>
                <a:gd name="connsiteY11" fmla="*/ 1630018 h 2451653"/>
                <a:gd name="connsiteX12" fmla="*/ 26505 w 149965"/>
                <a:gd name="connsiteY12" fmla="*/ 1709531 h 2451653"/>
                <a:gd name="connsiteX13" fmla="*/ 26505 w 149965"/>
                <a:gd name="connsiteY13" fmla="*/ 2014331 h 2451653"/>
                <a:gd name="connsiteX14" fmla="*/ 53009 w 149965"/>
                <a:gd name="connsiteY14" fmla="*/ 2054087 h 2451653"/>
                <a:gd name="connsiteX15" fmla="*/ 79513 w 149965"/>
                <a:gd name="connsiteY15" fmla="*/ 2160105 h 2451653"/>
                <a:gd name="connsiteX16" fmla="*/ 119270 w 149965"/>
                <a:gd name="connsiteY16" fmla="*/ 2292626 h 2451653"/>
                <a:gd name="connsiteX17" fmla="*/ 132522 w 149965"/>
                <a:gd name="connsiteY17" fmla="*/ 2372139 h 2451653"/>
                <a:gd name="connsiteX18" fmla="*/ 145774 w 149965"/>
                <a:gd name="connsiteY18" fmla="*/ 2451653 h 2451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9965" h="2451653">
                  <a:moveTo>
                    <a:pt x="39757" y="0"/>
                  </a:moveTo>
                  <a:cubicBezTo>
                    <a:pt x="35340" y="35339"/>
                    <a:pt x="32876" y="70978"/>
                    <a:pt x="26505" y="106018"/>
                  </a:cubicBezTo>
                  <a:cubicBezTo>
                    <a:pt x="24006" y="119762"/>
                    <a:pt x="14795" y="131891"/>
                    <a:pt x="13252" y="145774"/>
                  </a:cubicBezTo>
                  <a:cubicBezTo>
                    <a:pt x="5918" y="211776"/>
                    <a:pt x="4417" y="278296"/>
                    <a:pt x="0" y="344557"/>
                  </a:cubicBezTo>
                  <a:cubicBezTo>
                    <a:pt x="4417" y="432905"/>
                    <a:pt x="5906" y="521448"/>
                    <a:pt x="13252" y="609600"/>
                  </a:cubicBezTo>
                  <a:cubicBezTo>
                    <a:pt x="14765" y="627751"/>
                    <a:pt x="22554" y="644829"/>
                    <a:pt x="26505" y="662609"/>
                  </a:cubicBezTo>
                  <a:cubicBezTo>
                    <a:pt x="31391" y="684597"/>
                    <a:pt x="32634" y="707501"/>
                    <a:pt x="39757" y="728870"/>
                  </a:cubicBezTo>
                  <a:cubicBezTo>
                    <a:pt x="110433" y="940902"/>
                    <a:pt x="33197" y="659527"/>
                    <a:pt x="79513" y="821635"/>
                  </a:cubicBezTo>
                  <a:cubicBezTo>
                    <a:pt x="98970" y="889735"/>
                    <a:pt x="95263" y="894623"/>
                    <a:pt x="106018" y="980661"/>
                  </a:cubicBezTo>
                  <a:cubicBezTo>
                    <a:pt x="101600" y="1139687"/>
                    <a:pt x="100913" y="1298860"/>
                    <a:pt x="92765" y="1457739"/>
                  </a:cubicBezTo>
                  <a:cubicBezTo>
                    <a:pt x="92050" y="1471690"/>
                    <a:pt x="82543" y="1483859"/>
                    <a:pt x="79513" y="1497496"/>
                  </a:cubicBezTo>
                  <a:cubicBezTo>
                    <a:pt x="59045" y="1589604"/>
                    <a:pt x="75640" y="1554582"/>
                    <a:pt x="53009" y="1630018"/>
                  </a:cubicBezTo>
                  <a:cubicBezTo>
                    <a:pt x="44981" y="1656778"/>
                    <a:pt x="26505" y="1709531"/>
                    <a:pt x="26505" y="1709531"/>
                  </a:cubicBezTo>
                  <a:cubicBezTo>
                    <a:pt x="10400" y="1838361"/>
                    <a:pt x="841" y="1860346"/>
                    <a:pt x="26505" y="2014331"/>
                  </a:cubicBezTo>
                  <a:cubicBezTo>
                    <a:pt x="29123" y="2030041"/>
                    <a:pt x="44174" y="2040835"/>
                    <a:pt x="53009" y="2054087"/>
                  </a:cubicBezTo>
                  <a:cubicBezTo>
                    <a:pt x="61844" y="2089426"/>
                    <a:pt x="67994" y="2125547"/>
                    <a:pt x="79513" y="2160105"/>
                  </a:cubicBezTo>
                  <a:cubicBezTo>
                    <a:pt x="96417" y="2210815"/>
                    <a:pt x="109256" y="2242555"/>
                    <a:pt x="119270" y="2292626"/>
                  </a:cubicBezTo>
                  <a:cubicBezTo>
                    <a:pt x="124540" y="2318974"/>
                    <a:pt x="126693" y="2345909"/>
                    <a:pt x="132522" y="2372139"/>
                  </a:cubicBezTo>
                  <a:cubicBezTo>
                    <a:pt x="149965" y="2450632"/>
                    <a:pt x="145774" y="2373105"/>
                    <a:pt x="145774" y="2451653"/>
                  </a:cubicBezTo>
                </a:path>
              </a:pathLst>
            </a:custGeom>
            <a:ln w="28575"/>
            <a:effectLst>
              <a:softEdge rad="635000"/>
            </a:effectLst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" name="Ellipse 9"/>
          <p:cNvSpPr/>
          <p:nvPr/>
        </p:nvSpPr>
        <p:spPr>
          <a:xfrm>
            <a:off x="2987824" y="2348880"/>
            <a:ext cx="194421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Ressource</a:t>
            </a:r>
            <a:endParaRPr lang="de-DE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7236296" y="1340768"/>
            <a:ext cx="129614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Ziel</a:t>
            </a:r>
            <a:endParaRPr lang="de-DE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683568" y="4077072"/>
            <a:ext cx="194421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Methode</a:t>
            </a:r>
            <a:endParaRPr lang="de-DE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804248" y="4293096"/>
            <a:ext cx="194421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Teilprozess</a:t>
            </a:r>
            <a:endParaRPr lang="de-DE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283968" y="5805264"/>
            <a:ext cx="223224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Instrument/Hilfsmittel</a:t>
            </a:r>
            <a:endParaRPr lang="de-DE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123108" y="0"/>
            <a:ext cx="3020892" cy="52322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C00000"/>
                </a:solidFill>
              </a:rPr>
              <a:t>Inhaltserschließung</a:t>
            </a:r>
            <a:endParaRPr lang="de-DE" sz="2800" dirty="0">
              <a:solidFill>
                <a:srgbClr val="C00000"/>
              </a:solidFill>
            </a:endParaRPr>
          </a:p>
        </p:txBody>
      </p:sp>
      <p:grpSp>
        <p:nvGrpSpPr>
          <p:cNvPr id="46" name="Gruppieren 45"/>
          <p:cNvGrpSpPr/>
          <p:nvPr/>
        </p:nvGrpSpPr>
        <p:grpSpPr>
          <a:xfrm>
            <a:off x="539552" y="786190"/>
            <a:ext cx="3312368" cy="1130642"/>
            <a:chOff x="611560" y="404664"/>
            <a:chExt cx="3312368" cy="1130642"/>
          </a:xfrm>
        </p:grpSpPr>
        <p:sp>
          <p:nvSpPr>
            <p:cNvPr id="15" name="Ellipse 14"/>
            <p:cNvSpPr/>
            <p:nvPr/>
          </p:nvSpPr>
          <p:spPr>
            <a:xfrm>
              <a:off x="755576" y="404664"/>
              <a:ext cx="1512168" cy="5040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Ort</a:t>
              </a:r>
              <a:endParaRPr lang="de-DE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611560" y="980728"/>
              <a:ext cx="10246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>
                  <a:solidFill>
                    <a:srgbClr val="C00000"/>
                  </a:solidFill>
                </a:rPr>
                <a:t>Bibliothek</a:t>
              </a:r>
              <a:endParaRPr lang="de-DE" sz="1600" dirty="0">
                <a:solidFill>
                  <a:srgbClr val="C00000"/>
                </a:solidFill>
              </a:endParaRPr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1403648" y="1196752"/>
              <a:ext cx="7058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>
                  <a:solidFill>
                    <a:srgbClr val="C00000"/>
                  </a:solidFill>
                </a:rPr>
                <a:t>Archiv</a:t>
              </a:r>
              <a:endParaRPr lang="de-DE" sz="1600" dirty="0">
                <a:solidFill>
                  <a:srgbClr val="C00000"/>
                </a:solidFill>
              </a:endParaRPr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1917288" y="1052736"/>
              <a:ext cx="20066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>
                  <a:solidFill>
                    <a:srgbClr val="C00000"/>
                  </a:solidFill>
                </a:rPr>
                <a:t>Dokumentationsstelle</a:t>
              </a:r>
              <a:endParaRPr lang="de-DE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7" name="Gruppieren 46"/>
          <p:cNvGrpSpPr/>
          <p:nvPr/>
        </p:nvGrpSpPr>
        <p:grpSpPr>
          <a:xfrm>
            <a:off x="3923928" y="332656"/>
            <a:ext cx="2006768" cy="1080120"/>
            <a:chOff x="4211960" y="332656"/>
            <a:chExt cx="2006768" cy="1080120"/>
          </a:xfrm>
        </p:grpSpPr>
        <p:sp>
          <p:nvSpPr>
            <p:cNvPr id="14" name="Ellipse 13"/>
            <p:cNvSpPr/>
            <p:nvPr/>
          </p:nvSpPr>
          <p:spPr>
            <a:xfrm>
              <a:off x="4283968" y="332656"/>
              <a:ext cx="1728192" cy="5760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Akteur</a:t>
              </a:r>
              <a:endParaRPr lang="de-DE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211960" y="1074222"/>
              <a:ext cx="20067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>
                  <a:solidFill>
                    <a:srgbClr val="C00000"/>
                  </a:solidFill>
                </a:rPr>
                <a:t>Informationsspezialist</a:t>
              </a:r>
              <a:endParaRPr lang="de-DE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41" name="Textfeld 40"/>
          <p:cNvSpPr txBox="1"/>
          <p:nvPr/>
        </p:nvSpPr>
        <p:spPr>
          <a:xfrm>
            <a:off x="6660232" y="1844824"/>
            <a:ext cx="782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Zugang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524328" y="2060848"/>
            <a:ext cx="12487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Orientierung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727660" y="3140968"/>
            <a:ext cx="524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DBE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951796" y="306896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DE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2287500" y="3068960"/>
            <a:ext cx="1058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Dokument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524328" y="3573016"/>
            <a:ext cx="136736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Inhaltsanalyse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5436096" y="4005064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Inhaltsdarstellung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2555776" y="3861048"/>
            <a:ext cx="11706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Indexierung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1475656" y="5157192"/>
            <a:ext cx="1127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  <a:latin typeface="+mj-lt"/>
              </a:rPr>
              <a:t>Abstracting</a:t>
            </a:r>
          </a:p>
        </p:txBody>
      </p:sp>
      <p:sp>
        <p:nvSpPr>
          <p:cNvPr id="55" name="Rechteck 54"/>
          <p:cNvSpPr/>
          <p:nvPr/>
        </p:nvSpPr>
        <p:spPr>
          <a:xfrm>
            <a:off x="2843808" y="4437112"/>
            <a:ext cx="1505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  <a:latin typeface="+mj-lt"/>
              </a:rPr>
              <a:t>Konzeption </a:t>
            </a:r>
          </a:p>
          <a:p>
            <a:r>
              <a:rPr lang="de-DE" sz="1600" dirty="0" smtClean="0">
                <a:solidFill>
                  <a:srgbClr val="C00000"/>
                </a:solidFill>
                <a:latin typeface="+mj-lt"/>
              </a:rPr>
              <a:t>von Metadaten </a:t>
            </a:r>
            <a:endParaRPr lang="de-DE" sz="16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57" name="Gerade Verbindung mit Pfeil 56"/>
          <p:cNvCxnSpPr>
            <a:stCxn id="10" idx="4"/>
            <a:endCxn id="45" idx="0"/>
          </p:cNvCxnSpPr>
          <p:nvPr/>
        </p:nvCxnSpPr>
        <p:spPr>
          <a:xfrm rot="5400000">
            <a:off x="3316348" y="2425376"/>
            <a:ext cx="144016" cy="11431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>
            <a:stCxn id="10" idx="4"/>
            <a:endCxn id="43" idx="0"/>
          </p:cNvCxnSpPr>
          <p:nvPr/>
        </p:nvCxnSpPr>
        <p:spPr>
          <a:xfrm rot="16200000" flipH="1">
            <a:off x="3866910" y="3017966"/>
            <a:ext cx="216024" cy="299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stCxn id="10" idx="4"/>
            <a:endCxn id="44" idx="0"/>
          </p:cNvCxnSpPr>
          <p:nvPr/>
        </p:nvCxnSpPr>
        <p:spPr>
          <a:xfrm rot="16200000" flipH="1">
            <a:off x="4486929" y="2397947"/>
            <a:ext cx="144016" cy="119801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>
            <a:stCxn id="15" idx="4"/>
            <a:endCxn id="36" idx="0"/>
          </p:cNvCxnSpPr>
          <p:nvPr/>
        </p:nvCxnSpPr>
        <p:spPr>
          <a:xfrm rot="5400000">
            <a:off x="1209758" y="1132360"/>
            <a:ext cx="72008" cy="3877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15" idx="4"/>
            <a:endCxn id="38" idx="0"/>
          </p:cNvCxnSpPr>
          <p:nvPr/>
        </p:nvCxnSpPr>
        <p:spPr>
          <a:xfrm rot="16200000" flipH="1">
            <a:off x="1418088" y="1311809"/>
            <a:ext cx="288032" cy="24490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>
            <a:stCxn id="15" idx="4"/>
            <a:endCxn id="39" idx="0"/>
          </p:cNvCxnSpPr>
          <p:nvPr/>
        </p:nvCxnSpPr>
        <p:spPr>
          <a:xfrm rot="16200000" flipH="1">
            <a:off x="2072118" y="657780"/>
            <a:ext cx="144016" cy="14089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>
            <a:stCxn id="14" idx="4"/>
            <a:endCxn id="40" idx="0"/>
          </p:cNvCxnSpPr>
          <p:nvPr/>
        </p:nvCxnSpPr>
        <p:spPr>
          <a:xfrm rot="16200000" flipH="1">
            <a:off x="4810921" y="957831"/>
            <a:ext cx="165502" cy="672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>
            <a:stCxn id="11" idx="4"/>
            <a:endCxn id="41" idx="3"/>
          </p:cNvCxnSpPr>
          <p:nvPr/>
        </p:nvCxnSpPr>
        <p:spPr>
          <a:xfrm rot="5400000">
            <a:off x="7578667" y="1708399"/>
            <a:ext cx="169277" cy="44212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/>
          <p:cNvCxnSpPr>
            <a:stCxn id="11" idx="4"/>
            <a:endCxn id="42" idx="0"/>
          </p:cNvCxnSpPr>
          <p:nvPr/>
        </p:nvCxnSpPr>
        <p:spPr>
          <a:xfrm rot="16200000" flipH="1">
            <a:off x="7908521" y="1820671"/>
            <a:ext cx="216024" cy="2643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>
            <a:stCxn id="13" idx="0"/>
            <a:endCxn id="51" idx="2"/>
          </p:cNvCxnSpPr>
          <p:nvPr/>
        </p:nvCxnSpPr>
        <p:spPr>
          <a:xfrm rot="5400000" flipH="1" flipV="1">
            <a:off x="7801419" y="3886507"/>
            <a:ext cx="381526" cy="43165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>
            <a:stCxn id="13" idx="0"/>
            <a:endCxn id="52" idx="3"/>
          </p:cNvCxnSpPr>
          <p:nvPr/>
        </p:nvCxnSpPr>
        <p:spPr>
          <a:xfrm rot="16200000" flipV="1">
            <a:off x="7381373" y="3898112"/>
            <a:ext cx="118755" cy="67121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mit Pfeil 92"/>
          <p:cNvCxnSpPr>
            <a:stCxn id="12" idx="6"/>
            <a:endCxn id="53" idx="2"/>
          </p:cNvCxnSpPr>
          <p:nvPr/>
        </p:nvCxnSpPr>
        <p:spPr>
          <a:xfrm flipV="1">
            <a:off x="2627784" y="4199602"/>
            <a:ext cx="513313" cy="16550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mit Pfeil 98"/>
          <p:cNvCxnSpPr>
            <a:stCxn id="12" idx="6"/>
            <a:endCxn id="55" idx="1"/>
          </p:cNvCxnSpPr>
          <p:nvPr/>
        </p:nvCxnSpPr>
        <p:spPr>
          <a:xfrm>
            <a:off x="2627784" y="4365104"/>
            <a:ext cx="216024" cy="3643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>
            <a:stCxn id="12" idx="6"/>
            <a:endCxn id="54" idx="0"/>
          </p:cNvCxnSpPr>
          <p:nvPr/>
        </p:nvCxnSpPr>
        <p:spPr>
          <a:xfrm flipH="1">
            <a:off x="2039497" y="4365104"/>
            <a:ext cx="588287" cy="7920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feld 104"/>
          <p:cNvSpPr txBox="1"/>
          <p:nvPr/>
        </p:nvSpPr>
        <p:spPr>
          <a:xfrm>
            <a:off x="4211960" y="5322694"/>
            <a:ext cx="126925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Klassifikation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5436096" y="5394702"/>
            <a:ext cx="103906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Thesaurus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107" name="Textfeld 106"/>
          <p:cNvSpPr txBox="1"/>
          <p:nvPr/>
        </p:nvSpPr>
        <p:spPr>
          <a:xfrm>
            <a:off x="6876256" y="5589240"/>
            <a:ext cx="100309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Ontologie</a:t>
            </a:r>
            <a:endParaRPr lang="de-DE" sz="1600" dirty="0">
              <a:solidFill>
                <a:srgbClr val="C00000"/>
              </a:solidFill>
            </a:endParaRPr>
          </a:p>
        </p:txBody>
      </p:sp>
      <p:cxnSp>
        <p:nvCxnSpPr>
          <p:cNvPr id="114" name="Gerade Verbindung mit Pfeil 113"/>
          <p:cNvCxnSpPr>
            <a:stCxn id="16" idx="0"/>
            <a:endCxn id="105" idx="2"/>
          </p:cNvCxnSpPr>
          <p:nvPr/>
        </p:nvCxnSpPr>
        <p:spPr>
          <a:xfrm rot="16200000" flipV="1">
            <a:off x="5051333" y="5456504"/>
            <a:ext cx="144016" cy="55350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mit Pfeil 117"/>
          <p:cNvCxnSpPr>
            <a:stCxn id="16" idx="0"/>
            <a:endCxn id="106" idx="2"/>
          </p:cNvCxnSpPr>
          <p:nvPr/>
        </p:nvCxnSpPr>
        <p:spPr>
          <a:xfrm rot="5400000" flipH="1" flipV="1">
            <a:off x="5641857" y="5491491"/>
            <a:ext cx="72008" cy="5555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 Verbindung mit Pfeil 120"/>
          <p:cNvCxnSpPr>
            <a:stCxn id="16" idx="7"/>
            <a:endCxn id="107" idx="1"/>
          </p:cNvCxnSpPr>
          <p:nvPr/>
        </p:nvCxnSpPr>
        <p:spPr>
          <a:xfrm rot="5400000" flipH="1" flipV="1">
            <a:off x="6456683" y="5491145"/>
            <a:ext cx="152200" cy="68694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feld 124"/>
          <p:cNvSpPr txBox="1"/>
          <p:nvPr/>
        </p:nvSpPr>
        <p:spPr>
          <a:xfrm>
            <a:off x="2915816" y="5661248"/>
            <a:ext cx="116762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</a:rPr>
              <a:t>Metadaten-</a:t>
            </a:r>
          </a:p>
          <a:p>
            <a:r>
              <a:rPr lang="de-DE" sz="1600" dirty="0" smtClean="0">
                <a:solidFill>
                  <a:srgbClr val="C00000"/>
                </a:solidFill>
              </a:rPr>
              <a:t>Schema</a:t>
            </a:r>
            <a:endParaRPr lang="de-DE" sz="1600" dirty="0">
              <a:solidFill>
                <a:srgbClr val="C00000"/>
              </a:solidFill>
            </a:endParaRPr>
          </a:p>
        </p:txBody>
      </p:sp>
      <p:cxnSp>
        <p:nvCxnSpPr>
          <p:cNvPr id="126" name="Gerade Verbindung mit Pfeil 125"/>
          <p:cNvCxnSpPr>
            <a:stCxn id="16" idx="2"/>
          </p:cNvCxnSpPr>
          <p:nvPr/>
        </p:nvCxnSpPr>
        <p:spPr>
          <a:xfrm rot="10800000">
            <a:off x="3851920" y="5949280"/>
            <a:ext cx="432048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Bildschirmpräsentation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Elena</dc:creator>
  <cp:lastModifiedBy>Elena</cp:lastModifiedBy>
  <cp:revision>12</cp:revision>
  <dcterms:created xsi:type="dcterms:W3CDTF">2011-04-04T18:13:00Z</dcterms:created>
  <dcterms:modified xsi:type="dcterms:W3CDTF">2011-04-05T14:52:14Z</dcterms:modified>
</cp:coreProperties>
</file>