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6" r:id="rId4"/>
    <p:sldId id="275" r:id="rId5"/>
    <p:sldId id="258" r:id="rId6"/>
    <p:sldId id="263" r:id="rId7"/>
    <p:sldId id="277" r:id="rId8"/>
    <p:sldId id="27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1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–Christian Bauer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„Zitat hier eingeben.“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270000" y="1744756"/>
            <a:ext cx="10464800" cy="3302001"/>
          </a:xfrm>
          <a:prstGeom prst="rect">
            <a:avLst/>
          </a:prstGeom>
        </p:spPr>
        <p:txBody>
          <a:bodyPr/>
          <a:lstStyle/>
          <a:p>
            <a:pPr defTabSz="496570">
              <a:defRPr sz="6800"/>
            </a:pPr>
            <a:r>
              <a:rPr dirty="0"/>
              <a:t>Social Entrepreneurship in </a:t>
            </a:r>
            <a:r>
              <a:rPr lang="de-DE" dirty="0"/>
              <a:t>West </a:t>
            </a:r>
            <a:r>
              <a:rPr lang="de-DE" dirty="0" err="1"/>
              <a:t>Africa</a:t>
            </a:r>
            <a:r>
              <a:rPr dirty="0"/>
              <a:t>. </a:t>
            </a:r>
          </a:p>
          <a:p>
            <a:pPr defTabSz="496570">
              <a:defRPr sz="6800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?</a:t>
            </a:r>
            <a:endParaRPr dirty="0"/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270000" y="5607108"/>
            <a:ext cx="10464800" cy="1130301"/>
          </a:xfrm>
          <a:prstGeom prst="rect">
            <a:avLst/>
          </a:prstGeom>
        </p:spPr>
        <p:txBody>
          <a:bodyPr/>
          <a:lstStyle/>
          <a:p>
            <a:r>
              <a:t>Dr. Johanna Richter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FM8A36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235" y="-1"/>
            <a:ext cx="14628615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FM8A36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4480" y="-134464"/>
            <a:ext cx="15031958" cy="10022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FM8A36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706" y="-55088"/>
            <a:ext cx="15255457" cy="10171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FM8A37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7921" y="-103291"/>
            <a:ext cx="14938449" cy="9960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FM8A38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639" y="-673476"/>
            <a:ext cx="7164349" cy="10745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FM8A40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2210" y="-100355"/>
            <a:ext cx="14929643" cy="9954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FM8A4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1351" y="-146250"/>
            <a:ext cx="15067313" cy="1004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FM8A40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0816" y="-217446"/>
            <a:ext cx="14948055" cy="99665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FM8A4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7914" y="-57345"/>
            <a:ext cx="14800628" cy="9868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www.agbe.org</a:t>
            </a:r>
          </a:p>
        </p:txBody>
      </p:sp>
      <p:sp>
        <p:nvSpPr>
          <p:cNvPr id="157" name="Shape 157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dirty="0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1477649_408811502554966_39960724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6" y="-8299"/>
            <a:ext cx="13026932" cy="9770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270000" y="1744756"/>
            <a:ext cx="10464800" cy="3302001"/>
          </a:xfrm>
          <a:prstGeom prst="rect">
            <a:avLst/>
          </a:prstGeom>
        </p:spPr>
        <p:txBody>
          <a:bodyPr/>
          <a:lstStyle/>
          <a:p>
            <a:pPr defTabSz="496570">
              <a:defRPr sz="6800"/>
            </a:pPr>
            <a:r>
              <a:rPr lang="de-DE" dirty="0" err="1"/>
              <a:t>Why</a:t>
            </a:r>
            <a:r>
              <a:rPr lang="de-DE" dirty="0"/>
              <a:t> a </a:t>
            </a:r>
            <a:r>
              <a:rPr lang="de-DE" dirty="0" err="1"/>
              <a:t>kindergarten</a:t>
            </a:r>
            <a:r>
              <a:rPr lang="de-DE" dirty="0"/>
              <a:t>?</a:t>
            </a:r>
            <a:endParaRPr dirty="0"/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270000" y="5607108"/>
            <a:ext cx="10464800" cy="26986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de-DE" dirty="0" err="1"/>
              <a:t>Why</a:t>
            </a:r>
            <a:r>
              <a:rPr lang="de-DE" dirty="0"/>
              <a:t> not a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hospital</a:t>
            </a:r>
            <a:r>
              <a:rPr lang="de-DE" dirty="0"/>
              <a:t>? </a:t>
            </a: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? </a:t>
            </a:r>
            <a:r>
              <a:rPr lang="de-DE" dirty="0" err="1"/>
              <a:t>Electricity</a:t>
            </a:r>
            <a:r>
              <a:rPr lang="de-DE" dirty="0"/>
              <a:t>?</a:t>
            </a:r>
          </a:p>
          <a:p>
            <a:pPr marL="457200" indent="-457200">
              <a:buFontTx/>
              <a:buChar char="-"/>
            </a:pPr>
            <a:endParaRPr lang="de-DE" dirty="0"/>
          </a:p>
          <a:p>
            <a:pPr marL="457200" indent="-457200">
              <a:buFontTx/>
              <a:buChar char="-"/>
            </a:pPr>
            <a:endParaRPr lang="de-DE" dirty="0"/>
          </a:p>
          <a:p>
            <a:pPr marL="457200" indent="-457200">
              <a:buFontTx/>
              <a:buChar char="-"/>
            </a:pPr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families</a:t>
            </a:r>
            <a:r>
              <a:rPr lang="de-DE" dirty="0"/>
              <a:t> (</a:t>
            </a:r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mothers</a:t>
            </a:r>
            <a:r>
              <a:rPr lang="de-DE" dirty="0"/>
              <a:t>)</a:t>
            </a:r>
          </a:p>
          <a:p>
            <a:pPr marL="457200" indent="-457200">
              <a:buFontTx/>
              <a:buChar char="-"/>
            </a:pP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wish</a:t>
            </a:r>
            <a:endParaRPr lang="de-DE" dirty="0"/>
          </a:p>
          <a:p>
            <a:pPr marL="457200" indent="-457200"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081690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270000" y="1744756"/>
            <a:ext cx="10464800" cy="3302001"/>
          </a:xfrm>
          <a:prstGeom prst="rect">
            <a:avLst/>
          </a:prstGeom>
        </p:spPr>
        <p:txBody>
          <a:bodyPr/>
          <a:lstStyle/>
          <a:p>
            <a:pPr defTabSz="496570">
              <a:defRPr sz="6800"/>
            </a:pPr>
            <a:r>
              <a:rPr lang="de-DE" dirty="0"/>
              <a:t>Who am I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decide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others</a:t>
            </a:r>
            <a:r>
              <a:rPr lang="de-DE" dirty="0"/>
              <a:t>?</a:t>
            </a:r>
            <a:endParaRPr dirty="0"/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270000" y="5607108"/>
            <a:ext cx="10464800" cy="26986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de-DE" dirty="0"/>
              <a:t>Privilegs (</a:t>
            </a:r>
            <a:r>
              <a:rPr lang="de-DE" dirty="0" err="1"/>
              <a:t>money</a:t>
            </a:r>
            <a:r>
              <a:rPr lang="de-DE" dirty="0"/>
              <a:t>, </a:t>
            </a:r>
            <a:r>
              <a:rPr lang="de-DE" dirty="0" err="1"/>
              <a:t>travel</a:t>
            </a:r>
            <a:r>
              <a:rPr lang="de-DE" dirty="0"/>
              <a:t>, „</a:t>
            </a:r>
            <a:r>
              <a:rPr lang="de-DE" dirty="0" err="1"/>
              <a:t>education</a:t>
            </a:r>
            <a:r>
              <a:rPr lang="de-DE" dirty="0"/>
              <a:t>“)</a:t>
            </a:r>
          </a:p>
          <a:p>
            <a:pPr marL="457200" indent="-457200">
              <a:buFontTx/>
              <a:buChar char="-"/>
            </a:pPr>
            <a:r>
              <a:rPr lang="de-DE" dirty="0"/>
              <a:t>Cultural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differences</a:t>
            </a:r>
            <a:endParaRPr lang="de-DE" dirty="0"/>
          </a:p>
          <a:p>
            <a:pPr marL="457200" indent="-457200">
              <a:buFontTx/>
              <a:buChar char="-"/>
            </a:pPr>
            <a:r>
              <a:rPr lang="de-DE" dirty="0"/>
              <a:t>Who </a:t>
            </a:r>
            <a:r>
              <a:rPr lang="de-DE" dirty="0" err="1"/>
              <a:t>knows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?</a:t>
            </a:r>
          </a:p>
          <a:p>
            <a:pPr marL="457200" indent="-457200">
              <a:buFontTx/>
              <a:buChar char="-"/>
            </a:pP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engagement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one‘s</a:t>
            </a:r>
            <a:r>
              <a:rPr lang="de-DE" dirty="0"/>
              <a:t> CV? </a:t>
            </a:r>
          </a:p>
          <a:p>
            <a:pPr marL="457200" indent="-457200"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001368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1499362_408812625888187_1966567831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" y="9364"/>
            <a:ext cx="12979828" cy="9734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FM8A37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3950" y="-56068"/>
            <a:ext cx="14796797" cy="9865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270000" y="1744756"/>
            <a:ext cx="10464800" cy="3302001"/>
          </a:xfrm>
          <a:prstGeom prst="rect">
            <a:avLst/>
          </a:prstGeom>
        </p:spPr>
        <p:txBody>
          <a:bodyPr/>
          <a:lstStyle/>
          <a:p>
            <a:pPr defTabSz="496570">
              <a:defRPr sz="6800"/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Entrepreneurship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?</a:t>
            </a:r>
            <a:endParaRPr dirty="0"/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270000" y="9875520"/>
            <a:ext cx="10464800" cy="2438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29587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270000" y="-3302001"/>
            <a:ext cx="10464800" cy="3302001"/>
          </a:xfrm>
          <a:prstGeom prst="rect">
            <a:avLst/>
          </a:prstGeom>
        </p:spPr>
        <p:txBody>
          <a:bodyPr/>
          <a:lstStyle/>
          <a:p>
            <a:pPr defTabSz="496570">
              <a:defRPr sz="6800"/>
            </a:pPr>
            <a:endParaRPr dirty="0"/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1270000" y="2025708"/>
            <a:ext cx="10464800" cy="59295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de-DE" dirty="0"/>
              <a:t>„</a:t>
            </a:r>
            <a:r>
              <a:rPr lang="de-DE" dirty="0" err="1"/>
              <a:t>give</a:t>
            </a:r>
            <a:r>
              <a:rPr lang="de-DE" dirty="0"/>
              <a:t> a man a </a:t>
            </a:r>
            <a:r>
              <a:rPr lang="de-DE" dirty="0" err="1"/>
              <a:t>fish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he will </a:t>
            </a:r>
            <a:r>
              <a:rPr lang="de-DE" dirty="0" err="1"/>
              <a:t>eat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day</a:t>
            </a:r>
            <a:r>
              <a:rPr lang="de-DE" dirty="0"/>
              <a:t>. </a:t>
            </a:r>
            <a:r>
              <a:rPr lang="de-DE" dirty="0" err="1"/>
              <a:t>Teach</a:t>
            </a:r>
            <a:r>
              <a:rPr lang="de-DE" dirty="0"/>
              <a:t> </a:t>
            </a:r>
            <a:r>
              <a:rPr lang="de-DE" dirty="0" err="1"/>
              <a:t>him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fish</a:t>
            </a:r>
            <a:r>
              <a:rPr lang="de-DE" dirty="0"/>
              <a:t> he will </a:t>
            </a:r>
            <a:r>
              <a:rPr lang="de-DE" dirty="0" err="1"/>
              <a:t>feed</a:t>
            </a:r>
            <a:r>
              <a:rPr lang="de-DE" dirty="0"/>
              <a:t> </a:t>
            </a:r>
            <a:r>
              <a:rPr lang="de-DE" dirty="0" err="1"/>
              <a:t>himself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lifetime</a:t>
            </a:r>
            <a:r>
              <a:rPr lang="de-DE" dirty="0"/>
              <a:t>“</a:t>
            </a:r>
          </a:p>
          <a:p>
            <a:pPr marL="457200" indent="-457200">
              <a:buFontTx/>
              <a:buChar char="-"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BUT</a:t>
            </a:r>
          </a:p>
          <a:p>
            <a:pPr marL="457200" indent="-457200">
              <a:buFontTx/>
              <a:buChar char="-"/>
            </a:pPr>
            <a:endParaRPr lang="de-DE" dirty="0"/>
          </a:p>
          <a:p>
            <a:pPr marL="457200" indent="-457200">
              <a:buFontTx/>
              <a:buChar char="-"/>
            </a:pPr>
            <a:r>
              <a:rPr lang="de-DE" dirty="0" err="1"/>
              <a:t>Social</a:t>
            </a:r>
            <a:r>
              <a:rPr lang="de-DE" dirty="0"/>
              <a:t> Entrepreneurship </a:t>
            </a:r>
            <a:r>
              <a:rPr lang="de-DE" dirty="0" err="1"/>
              <a:t>means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“</a:t>
            </a:r>
            <a:r>
              <a:rPr lang="de-DE" dirty="0" err="1"/>
              <a:t>revolutionalze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fish</a:t>
            </a:r>
            <a:r>
              <a:rPr lang="de-DE" dirty="0"/>
              <a:t> </a:t>
            </a:r>
            <a:r>
              <a:rPr lang="de-DE" dirty="0" err="1"/>
              <a:t>industry</a:t>
            </a:r>
            <a:r>
              <a:rPr lang="de-DE" dirty="0"/>
              <a:t>“ </a:t>
            </a:r>
          </a:p>
          <a:p>
            <a:pPr marL="457200" indent="-457200"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9369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FM8A35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534" y="-47781"/>
            <a:ext cx="14771938" cy="9849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Macintosh PowerPoint</Application>
  <PresentationFormat>Benutzerdefiniert</PresentationFormat>
  <Paragraphs>24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2" baseType="lpstr">
      <vt:lpstr>Helvetica Light</vt:lpstr>
      <vt:lpstr>Helvetica Neue</vt:lpstr>
      <vt:lpstr>Black</vt:lpstr>
      <vt:lpstr>Social Entrepreneurship in West Africa.  How can it work?</vt:lpstr>
      <vt:lpstr>PowerPoint-Präsentation</vt:lpstr>
      <vt:lpstr>Why a kindergarten?</vt:lpstr>
      <vt:lpstr>Who am I to decide what is best for others?</vt:lpstr>
      <vt:lpstr>PowerPoint-Präsentation</vt:lpstr>
      <vt:lpstr>PowerPoint-Präsentation</vt:lpstr>
      <vt:lpstr>What is Social Entrepreneurship to you?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Entrepreneurship in West Africa.  How can it work?</dc:title>
  <cp:lastModifiedBy>Johanna Richter</cp:lastModifiedBy>
  <cp:revision>6</cp:revision>
  <dcterms:modified xsi:type="dcterms:W3CDTF">2020-05-25T07:19:06Z</dcterms:modified>
</cp:coreProperties>
</file>