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718989BC-8172-4D37-B953-57E982703C67}"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387503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18989BC-8172-4D37-B953-57E982703C67}"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1744045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18989BC-8172-4D37-B953-57E982703C67}"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926911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18989BC-8172-4D37-B953-57E982703C67}"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3114232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718989BC-8172-4D37-B953-57E982703C67}" type="datetimeFigureOut">
              <a:rPr lang="de-DE" smtClean="0"/>
              <a:t>28.10.2020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194265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18989BC-8172-4D37-B953-57E982703C67}"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1759853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18989BC-8172-4D37-B953-57E982703C67}" type="datetimeFigureOut">
              <a:rPr lang="de-DE" smtClean="0"/>
              <a:t>28.10.2020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278805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718989BC-8172-4D37-B953-57E982703C67}" type="datetimeFigureOut">
              <a:rPr lang="de-DE" smtClean="0"/>
              <a:t>28.10.2020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2486426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18989BC-8172-4D37-B953-57E982703C67}" type="datetimeFigureOut">
              <a:rPr lang="de-DE" smtClean="0"/>
              <a:t>28.10.2020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776644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18989BC-8172-4D37-B953-57E982703C67}"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71261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718989BC-8172-4D37-B953-57E982703C67}" type="datetimeFigureOut">
              <a:rPr lang="de-DE" smtClean="0"/>
              <a:t>28.10.2020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B89D06D-76B9-4D68-B0AB-3B2B89584DF2}" type="slidenum">
              <a:rPr lang="de-DE" smtClean="0"/>
              <a:t>‹Nr.›</a:t>
            </a:fld>
            <a:endParaRPr lang="de-DE"/>
          </a:p>
        </p:txBody>
      </p:sp>
    </p:spTree>
    <p:extLst>
      <p:ext uri="{BB962C8B-B14F-4D97-AF65-F5344CB8AC3E}">
        <p14:creationId xmlns:p14="http://schemas.microsoft.com/office/powerpoint/2010/main" val="226519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989BC-8172-4D37-B953-57E982703C67}" type="datetimeFigureOut">
              <a:rPr lang="de-DE" smtClean="0"/>
              <a:t>28.10.2020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89D06D-76B9-4D68-B0AB-3B2B89584DF2}" type="slidenum">
              <a:rPr lang="de-DE" smtClean="0"/>
              <a:t>‹Nr.›</a:t>
            </a:fld>
            <a:endParaRPr lang="de-DE"/>
          </a:p>
        </p:txBody>
      </p:sp>
    </p:spTree>
    <p:extLst>
      <p:ext uri="{BB962C8B-B14F-4D97-AF65-F5344CB8AC3E}">
        <p14:creationId xmlns:p14="http://schemas.microsoft.com/office/powerpoint/2010/main" val="42142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Anleitung zur Progressiven Muskelentspannung nach Jacobson</a:t>
            </a:r>
            <a:br>
              <a:rPr lang="de-DE" b="1" dirty="0" smtClean="0"/>
            </a:br>
            <a:endParaRPr lang="de-DE" dirty="0"/>
          </a:p>
        </p:txBody>
      </p:sp>
      <p:sp>
        <p:nvSpPr>
          <p:cNvPr id="3" name="Untertitel 2"/>
          <p:cNvSpPr>
            <a:spLocks noGrp="1"/>
          </p:cNvSpPr>
          <p:nvPr>
            <p:ph type="subTitle" idx="1"/>
          </p:nvPr>
        </p:nvSpPr>
        <p:spPr/>
        <p:txBody>
          <a:bodyPr>
            <a:normAutofit fontScale="55000" lnSpcReduction="20000"/>
          </a:bodyPr>
          <a:lstStyle/>
          <a:p>
            <a:r>
              <a:rPr lang="de-DE" dirty="0"/>
              <a:t>Die </a:t>
            </a:r>
            <a:r>
              <a:rPr lang="de-DE" b="1" dirty="0"/>
              <a:t>Progressive Muskelentspannung</a:t>
            </a:r>
            <a:r>
              <a:rPr lang="de-DE" dirty="0"/>
              <a:t> nach Jacobson ist eine systematische Entspannungstechnik. Experten nennen sie auch Progressive Muskelrelaxation (PMR) oder Progressive Relaxation (PR). Edmund Jacobson (1885-1976) war der Begründer der Methode. Der US-amerikanische entdeckte, dass man entspannter wird, wenn man seine Körpermuskeln gezielt anspannt und loslässt</a:t>
            </a:r>
            <a:endParaRPr lang="de-DE" dirty="0"/>
          </a:p>
        </p:txBody>
      </p:sp>
    </p:spTree>
    <p:extLst>
      <p:ext uri="{BB962C8B-B14F-4D97-AF65-F5344CB8AC3E}">
        <p14:creationId xmlns:p14="http://schemas.microsoft.com/office/powerpoint/2010/main" val="391364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Progressive Muskelentspannung</a:t>
            </a:r>
            <a:endParaRPr lang="de-DE" dirty="0"/>
          </a:p>
        </p:txBody>
      </p:sp>
      <p:sp>
        <p:nvSpPr>
          <p:cNvPr id="3" name="Inhaltsplatzhalter 2"/>
          <p:cNvSpPr>
            <a:spLocks noGrp="1"/>
          </p:cNvSpPr>
          <p:nvPr>
            <p:ph idx="1"/>
          </p:nvPr>
        </p:nvSpPr>
        <p:spPr/>
        <p:txBody>
          <a:bodyPr>
            <a:normAutofit fontScale="62500" lnSpcReduction="20000"/>
          </a:bodyPr>
          <a:lstStyle/>
          <a:p>
            <a:r>
              <a:rPr lang="de-DE" dirty="0" smtClean="0"/>
              <a:t>Nehmen Sie sich 20 bis 30 Minuten Zeit. Suchen Sie sich zum Entspannen einen ruhigen Raum aus, wo Sie ungestört im Liegen oder in einer bequemen Sitzhaltung Ihre Entspannungsübung durchführen können. Dämpfen Sie unter Tage das Licht ein wenig.</a:t>
            </a:r>
          </a:p>
          <a:p>
            <a:r>
              <a:rPr lang="de-DE" dirty="0" smtClean="0"/>
              <a:t>Machen Sie einige tiefe Atemzüge und lassen Sie Ihren Körper locker und angenehm schwer werden. Spannen Sie nun nacheinander jeden einzelnen Muskel Ihres Körpers etwa 5 Sekunden lang an - gerade so stark, dass Sie ein leichtes Ziehen verspüren und ein deutliches Gefühl für die Lage der Muskeln haben; es soll nicht zu einer Verkrampfung kommen.</a:t>
            </a:r>
          </a:p>
          <a:p>
            <a:r>
              <a:rPr lang="de-DE" dirty="0" smtClean="0"/>
              <a:t>Dann lösen Sie die Spannung wieder, ohne sich viel dabei zu bewegen. Machen Sie sich etwa 10 Sekunden lang das Gefühl der Entspannung bewusst.</a:t>
            </a:r>
          </a:p>
          <a:p>
            <a:r>
              <a:rPr lang="de-DE" dirty="0" smtClean="0"/>
              <a:t>Wiederholen Sie Anspannung und Entspannung, wenn Sie die Entspannung nicht gleich beim ersten Mal empfinden. Während Sie die jeweiligen Muskeln anspannen, versuchen Sie alle anderen Muskeln so entspannt wie möglich zu halten.</a:t>
            </a:r>
          </a:p>
          <a:p>
            <a:endParaRPr lang="de-DE" dirty="0"/>
          </a:p>
        </p:txBody>
      </p:sp>
    </p:spTree>
    <p:extLst>
      <p:ext uri="{BB962C8B-B14F-4D97-AF65-F5344CB8AC3E}">
        <p14:creationId xmlns:p14="http://schemas.microsoft.com/office/powerpoint/2010/main" val="2012440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Progressive Muskelentspannung</a:t>
            </a:r>
            <a:endParaRPr lang="de-DE" dirty="0"/>
          </a:p>
        </p:txBody>
      </p:sp>
      <p:sp>
        <p:nvSpPr>
          <p:cNvPr id="3" name="Inhaltsplatzhalter 2"/>
          <p:cNvSpPr>
            <a:spLocks noGrp="1"/>
          </p:cNvSpPr>
          <p:nvPr>
            <p:ph idx="1"/>
          </p:nvPr>
        </p:nvSpPr>
        <p:spPr/>
        <p:txBody>
          <a:bodyPr>
            <a:normAutofit fontScale="70000" lnSpcReduction="20000"/>
          </a:bodyPr>
          <a:lstStyle/>
          <a:p>
            <a:r>
              <a:rPr lang="de-DE" dirty="0" smtClean="0"/>
              <a:t>1. Ballen Sie die rechte Faust, zählen Sie langsam von 1 bis 5, dann lassen Sie die Spannung los. Genießen Sie das Gefühl der Entspannung. (10 Sekunden)</a:t>
            </a:r>
          </a:p>
          <a:p>
            <a:r>
              <a:rPr lang="de-DE" dirty="0" smtClean="0"/>
              <a:t>2. Nun ballen Sie die linke Faust, zählen langsam von 1 bis 5 und dann lassen Sie wieder locker.</a:t>
            </a:r>
          </a:p>
          <a:p>
            <a:r>
              <a:rPr lang="de-DE" dirty="0" smtClean="0"/>
              <a:t>3. Nun spannen Sie die Oberarmmuskeln (Bizeps). Beugen Sie dabei die Unterarme, dass sie im rechten Winkel zum Oberarm stehen. Dann entspannen Sie wieder.</a:t>
            </a:r>
          </a:p>
          <a:p>
            <a:r>
              <a:rPr lang="de-DE" dirty="0" smtClean="0"/>
              <a:t>4. Spannen Sie nun die Unterarmmuskeln (Trizeps), indem Sie mit den Handflächen flach auf die Unterlage drücken, dann entspannen Sie wieder.</a:t>
            </a:r>
          </a:p>
          <a:p>
            <a:r>
              <a:rPr lang="de-DE" dirty="0" smtClean="0"/>
              <a:t>5. Runzeln Sie nun die Stirn. Öffnen Sie die Augen dabei ganz weit. Ziehen Sie die Augenbrauen hoch, so dass Querfalten auf der Stirn entstehen, dann entspannen Sie wieder.</a:t>
            </a:r>
          </a:p>
          <a:p>
            <a:endParaRPr lang="de-DE" dirty="0"/>
          </a:p>
        </p:txBody>
      </p:sp>
    </p:spTree>
    <p:extLst>
      <p:ext uri="{BB962C8B-B14F-4D97-AF65-F5344CB8AC3E}">
        <p14:creationId xmlns:p14="http://schemas.microsoft.com/office/powerpoint/2010/main" val="2741867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Progressive Muskelentspannung</a:t>
            </a:r>
            <a:endParaRPr lang="de-DE" dirty="0"/>
          </a:p>
        </p:txBody>
      </p:sp>
      <p:sp>
        <p:nvSpPr>
          <p:cNvPr id="3" name="Inhaltsplatzhalter 2"/>
          <p:cNvSpPr>
            <a:spLocks noGrp="1"/>
          </p:cNvSpPr>
          <p:nvPr>
            <p:ph idx="1"/>
          </p:nvPr>
        </p:nvSpPr>
        <p:spPr/>
        <p:txBody>
          <a:bodyPr>
            <a:normAutofit fontScale="77500" lnSpcReduction="20000"/>
          </a:bodyPr>
          <a:lstStyle/>
          <a:p>
            <a:r>
              <a:rPr lang="de-DE" dirty="0" smtClean="0"/>
              <a:t>6. Ziehen Sie nun die Augenbrauen zusammen, so dass eine senkrechte Falte über der Nase entsteht - dann entspannen Sie wieder und glätten die Stirn.</a:t>
            </a:r>
          </a:p>
          <a:p>
            <a:r>
              <a:rPr lang="de-DE" dirty="0" smtClean="0"/>
              <a:t>7. Nun kneifen Sie die Augen ganz fest zusammen und zählen langsam von 1 bis 5, dann entspannen Sie wieder.</a:t>
            </a:r>
          </a:p>
          <a:p>
            <a:r>
              <a:rPr lang="de-DE" dirty="0" smtClean="0"/>
              <a:t>8. Pressen Sie nun die Lippen aufeinander, ohne die Zähne zusammenzubeißen, dann entspannen Sie wieder.</a:t>
            </a:r>
          </a:p>
          <a:p>
            <a:r>
              <a:rPr lang="de-DE" dirty="0" smtClean="0"/>
              <a:t>9. Nun drücken Sie mit der Zunge gegen den Gaumen, dann entspannen Sie wieder und lassen die Zunge locker im Mund liegen.</a:t>
            </a:r>
          </a:p>
          <a:p>
            <a:r>
              <a:rPr lang="de-DE" dirty="0" smtClean="0"/>
              <a:t>10. Beißen Sie nun die Zähne zusammen und entspannen dann wieder.</a:t>
            </a:r>
            <a:endParaRPr lang="de-DE" dirty="0"/>
          </a:p>
        </p:txBody>
      </p:sp>
    </p:spTree>
    <p:extLst>
      <p:ext uri="{BB962C8B-B14F-4D97-AF65-F5344CB8AC3E}">
        <p14:creationId xmlns:p14="http://schemas.microsoft.com/office/powerpoint/2010/main" val="431694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Progressive Muskelentspannung</a:t>
            </a:r>
            <a:endParaRPr lang="de-DE" dirty="0"/>
          </a:p>
        </p:txBody>
      </p:sp>
      <p:sp>
        <p:nvSpPr>
          <p:cNvPr id="3" name="Inhaltsplatzhalter 2"/>
          <p:cNvSpPr>
            <a:spLocks noGrp="1"/>
          </p:cNvSpPr>
          <p:nvPr>
            <p:ph idx="1"/>
          </p:nvPr>
        </p:nvSpPr>
        <p:spPr/>
        <p:txBody>
          <a:bodyPr>
            <a:normAutofit fontScale="70000" lnSpcReduction="20000"/>
          </a:bodyPr>
          <a:lstStyle/>
          <a:p>
            <a:r>
              <a:rPr lang="de-DE" dirty="0" smtClean="0"/>
              <a:t>11.Drücken Sie nun den Nacken fest gegen die Unterlage oder nach hinten, dann entspannen Sie wieder.</a:t>
            </a:r>
          </a:p>
          <a:p>
            <a:r>
              <a:rPr lang="de-DE" dirty="0" smtClean="0"/>
              <a:t>12. Pressen Sie nun das Kinn fest auf die Brust, dann entspannen Sie wieder.</a:t>
            </a:r>
          </a:p>
          <a:p>
            <a:r>
              <a:rPr lang="de-DE" dirty="0" smtClean="0"/>
              <a:t>13. Ziehen Sie nun die Schultern hoch bis zu den Ohren, dann lassen Sie sie wieder fallen und entspannen sich.</a:t>
            </a:r>
          </a:p>
          <a:p>
            <a:r>
              <a:rPr lang="de-DE" dirty="0" smtClean="0"/>
              <a:t>14. Nun drücken Sie die Schulterblätter nach hinten zur Wirbelsäule hin zusammen, dann entspannen Sie wieder.</a:t>
            </a:r>
          </a:p>
          <a:p>
            <a:r>
              <a:rPr lang="de-DE" dirty="0" smtClean="0"/>
              <a:t>15. Nun atmen Sie tief ein, dass sich der Brustkorb wölbt. Halten Sie nun den Brustkorb so und atmen nur flach weiter. Dann lassen Sie den Brustkorb zusammenfallen und entspannen sich wieder.</a:t>
            </a:r>
          </a:p>
          <a:p>
            <a:r>
              <a:rPr lang="de-DE" dirty="0" smtClean="0"/>
              <a:t>16. Nun drücken Sie den Bauch heraus und halten ihn eine Weile, während Sie weiter atmen. Dann ziehen Sie den Bauch ein und entspannen wieder.</a:t>
            </a:r>
          </a:p>
          <a:p>
            <a:endParaRPr lang="de-DE" dirty="0"/>
          </a:p>
        </p:txBody>
      </p:sp>
    </p:spTree>
    <p:extLst>
      <p:ext uri="{BB962C8B-B14F-4D97-AF65-F5344CB8AC3E}">
        <p14:creationId xmlns:p14="http://schemas.microsoft.com/office/powerpoint/2010/main" val="311954866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631</Words>
  <Application>Microsoft Office PowerPoint</Application>
  <PresentationFormat>Bildschirmpräsentation (4:3)</PresentationFormat>
  <Paragraphs>26</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Larissa</vt:lpstr>
      <vt:lpstr>Anleitung zur Progressiven Muskelentspannung nach Jacobson </vt:lpstr>
      <vt:lpstr>Progressive Muskelentspannung</vt:lpstr>
      <vt:lpstr>Progressive Muskelentspannung</vt:lpstr>
      <vt:lpstr>Progressive Muskelentspannung</vt:lpstr>
      <vt:lpstr>Progressive Muskelentspannung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Anleitung zur Progressiven Muskelentspannung nach Jacobson </dc:title>
  <dc:creator>Hermes 12</dc:creator>
  <cp:lastModifiedBy>Hermes 12</cp:lastModifiedBy>
  <cp:revision>2</cp:revision>
  <dcterms:created xsi:type="dcterms:W3CDTF">2020-10-28T13:08:54Z</dcterms:created>
  <dcterms:modified xsi:type="dcterms:W3CDTF">2020-10-28T13:19:00Z</dcterms:modified>
</cp:coreProperties>
</file>