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8" r:id="rId7"/>
    <p:sldId id="279" r:id="rId8"/>
    <p:sldId id="28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6" r:id="rId22"/>
    <p:sldId id="277" r:id="rId2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65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B032FB9C-EFE8-4669-BF97-642BC11993A6}" type="datetimeFigureOut">
              <a:rPr lang="de-DE" smtClean="0"/>
              <a:t>09.11.2020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A8CC69-D118-45E9-8A67-C1CA31F54C49}" type="slidenum">
              <a:rPr lang="de-DE" smtClean="0"/>
              <a:t>‹Nr.›</a:t>
            </a:fld>
            <a:endParaRPr lang="de-DE"/>
          </a:p>
        </p:txBody>
      </p:sp>
    </p:spTree>
    <p:extLst>
      <p:ext uri="{BB962C8B-B14F-4D97-AF65-F5344CB8AC3E}">
        <p14:creationId xmlns:p14="http://schemas.microsoft.com/office/powerpoint/2010/main" val="4273464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032FB9C-EFE8-4669-BF97-642BC11993A6}" type="datetimeFigureOut">
              <a:rPr lang="de-DE" smtClean="0"/>
              <a:t>09.11.2020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A8CC69-D118-45E9-8A67-C1CA31F54C49}" type="slidenum">
              <a:rPr lang="de-DE" smtClean="0"/>
              <a:t>‹Nr.›</a:t>
            </a:fld>
            <a:endParaRPr lang="de-DE"/>
          </a:p>
        </p:txBody>
      </p:sp>
    </p:spTree>
    <p:extLst>
      <p:ext uri="{BB962C8B-B14F-4D97-AF65-F5344CB8AC3E}">
        <p14:creationId xmlns:p14="http://schemas.microsoft.com/office/powerpoint/2010/main" val="3163523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032FB9C-EFE8-4669-BF97-642BC11993A6}" type="datetimeFigureOut">
              <a:rPr lang="de-DE" smtClean="0"/>
              <a:t>09.11.2020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A8CC69-D118-45E9-8A67-C1CA31F54C49}" type="slidenum">
              <a:rPr lang="de-DE" smtClean="0"/>
              <a:t>‹Nr.›</a:t>
            </a:fld>
            <a:endParaRPr lang="de-DE"/>
          </a:p>
        </p:txBody>
      </p:sp>
    </p:spTree>
    <p:extLst>
      <p:ext uri="{BB962C8B-B14F-4D97-AF65-F5344CB8AC3E}">
        <p14:creationId xmlns:p14="http://schemas.microsoft.com/office/powerpoint/2010/main" val="3493162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032FB9C-EFE8-4669-BF97-642BC11993A6}" type="datetimeFigureOut">
              <a:rPr lang="de-DE" smtClean="0"/>
              <a:t>09.11.2020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A8CC69-D118-45E9-8A67-C1CA31F54C49}" type="slidenum">
              <a:rPr lang="de-DE" smtClean="0"/>
              <a:t>‹Nr.›</a:t>
            </a:fld>
            <a:endParaRPr lang="de-DE"/>
          </a:p>
        </p:txBody>
      </p:sp>
    </p:spTree>
    <p:extLst>
      <p:ext uri="{BB962C8B-B14F-4D97-AF65-F5344CB8AC3E}">
        <p14:creationId xmlns:p14="http://schemas.microsoft.com/office/powerpoint/2010/main" val="1040515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B032FB9C-EFE8-4669-BF97-642BC11993A6}" type="datetimeFigureOut">
              <a:rPr lang="de-DE" smtClean="0"/>
              <a:t>09.11.2020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A8CC69-D118-45E9-8A67-C1CA31F54C49}" type="slidenum">
              <a:rPr lang="de-DE" smtClean="0"/>
              <a:t>‹Nr.›</a:t>
            </a:fld>
            <a:endParaRPr lang="de-DE"/>
          </a:p>
        </p:txBody>
      </p:sp>
    </p:spTree>
    <p:extLst>
      <p:ext uri="{BB962C8B-B14F-4D97-AF65-F5344CB8AC3E}">
        <p14:creationId xmlns:p14="http://schemas.microsoft.com/office/powerpoint/2010/main" val="3509416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B032FB9C-EFE8-4669-BF97-642BC11993A6}" type="datetimeFigureOut">
              <a:rPr lang="de-DE" smtClean="0"/>
              <a:t>09.11.2020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A8CC69-D118-45E9-8A67-C1CA31F54C49}" type="slidenum">
              <a:rPr lang="de-DE" smtClean="0"/>
              <a:t>‹Nr.›</a:t>
            </a:fld>
            <a:endParaRPr lang="de-DE"/>
          </a:p>
        </p:txBody>
      </p:sp>
    </p:spTree>
    <p:extLst>
      <p:ext uri="{BB962C8B-B14F-4D97-AF65-F5344CB8AC3E}">
        <p14:creationId xmlns:p14="http://schemas.microsoft.com/office/powerpoint/2010/main" val="2950384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B032FB9C-EFE8-4669-BF97-642BC11993A6}" type="datetimeFigureOut">
              <a:rPr lang="de-DE" smtClean="0"/>
              <a:t>09.11.2020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BA8CC69-D118-45E9-8A67-C1CA31F54C49}" type="slidenum">
              <a:rPr lang="de-DE" smtClean="0"/>
              <a:t>‹Nr.›</a:t>
            </a:fld>
            <a:endParaRPr lang="de-DE"/>
          </a:p>
        </p:txBody>
      </p:sp>
    </p:spTree>
    <p:extLst>
      <p:ext uri="{BB962C8B-B14F-4D97-AF65-F5344CB8AC3E}">
        <p14:creationId xmlns:p14="http://schemas.microsoft.com/office/powerpoint/2010/main" val="1177704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B032FB9C-EFE8-4669-BF97-642BC11993A6}" type="datetimeFigureOut">
              <a:rPr lang="de-DE" smtClean="0"/>
              <a:t>09.11.2020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BA8CC69-D118-45E9-8A67-C1CA31F54C49}" type="slidenum">
              <a:rPr lang="de-DE" smtClean="0"/>
              <a:t>‹Nr.›</a:t>
            </a:fld>
            <a:endParaRPr lang="de-DE"/>
          </a:p>
        </p:txBody>
      </p:sp>
    </p:spTree>
    <p:extLst>
      <p:ext uri="{BB962C8B-B14F-4D97-AF65-F5344CB8AC3E}">
        <p14:creationId xmlns:p14="http://schemas.microsoft.com/office/powerpoint/2010/main" val="1804549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032FB9C-EFE8-4669-BF97-642BC11993A6}" type="datetimeFigureOut">
              <a:rPr lang="de-DE" smtClean="0"/>
              <a:t>09.11.2020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BA8CC69-D118-45E9-8A67-C1CA31F54C49}" type="slidenum">
              <a:rPr lang="de-DE" smtClean="0"/>
              <a:t>‹Nr.›</a:t>
            </a:fld>
            <a:endParaRPr lang="de-DE"/>
          </a:p>
        </p:txBody>
      </p:sp>
    </p:spTree>
    <p:extLst>
      <p:ext uri="{BB962C8B-B14F-4D97-AF65-F5344CB8AC3E}">
        <p14:creationId xmlns:p14="http://schemas.microsoft.com/office/powerpoint/2010/main" val="3846974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B032FB9C-EFE8-4669-BF97-642BC11993A6}" type="datetimeFigureOut">
              <a:rPr lang="de-DE" smtClean="0"/>
              <a:t>09.11.2020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A8CC69-D118-45E9-8A67-C1CA31F54C49}" type="slidenum">
              <a:rPr lang="de-DE" smtClean="0"/>
              <a:t>‹Nr.›</a:t>
            </a:fld>
            <a:endParaRPr lang="de-DE"/>
          </a:p>
        </p:txBody>
      </p:sp>
    </p:spTree>
    <p:extLst>
      <p:ext uri="{BB962C8B-B14F-4D97-AF65-F5344CB8AC3E}">
        <p14:creationId xmlns:p14="http://schemas.microsoft.com/office/powerpoint/2010/main" val="1802742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B032FB9C-EFE8-4669-BF97-642BC11993A6}" type="datetimeFigureOut">
              <a:rPr lang="de-DE" smtClean="0"/>
              <a:t>09.11.2020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A8CC69-D118-45E9-8A67-C1CA31F54C49}" type="slidenum">
              <a:rPr lang="de-DE" smtClean="0"/>
              <a:t>‹Nr.›</a:t>
            </a:fld>
            <a:endParaRPr lang="de-DE"/>
          </a:p>
        </p:txBody>
      </p:sp>
    </p:spTree>
    <p:extLst>
      <p:ext uri="{BB962C8B-B14F-4D97-AF65-F5344CB8AC3E}">
        <p14:creationId xmlns:p14="http://schemas.microsoft.com/office/powerpoint/2010/main" val="15103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32FB9C-EFE8-4669-BF97-642BC11993A6}" type="datetimeFigureOut">
              <a:rPr lang="de-DE" smtClean="0"/>
              <a:t>09.11.2020</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A8CC69-D118-45E9-8A67-C1CA31F54C49}" type="slidenum">
              <a:rPr lang="de-DE" smtClean="0"/>
              <a:t>‹Nr.›</a:t>
            </a:fld>
            <a:endParaRPr lang="de-DE"/>
          </a:p>
        </p:txBody>
      </p:sp>
    </p:spTree>
    <p:extLst>
      <p:ext uri="{BB962C8B-B14F-4D97-AF65-F5344CB8AC3E}">
        <p14:creationId xmlns:p14="http://schemas.microsoft.com/office/powerpoint/2010/main" val="1142920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Z          Zeitmanagement</a:t>
            </a:r>
            <a:endParaRPr lang="de-DE" dirty="0"/>
          </a:p>
        </p:txBody>
      </p:sp>
      <p:sp>
        <p:nvSpPr>
          <p:cNvPr id="3" name="Untertitel 2"/>
          <p:cNvSpPr>
            <a:spLocks noGrp="1"/>
          </p:cNvSpPr>
          <p:nvPr>
            <p:ph type="subTitle" idx="1"/>
          </p:nvPr>
        </p:nvSpPr>
        <p:spPr/>
        <p:txBody>
          <a:bodyPr/>
          <a:lstStyle/>
          <a:p>
            <a:r>
              <a:rPr lang="de-DE" dirty="0" smtClean="0"/>
              <a:t>Tipps</a:t>
            </a:r>
            <a:endParaRPr lang="de-DE" dirty="0"/>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476672"/>
            <a:ext cx="3096343" cy="6120680"/>
          </a:xfrm>
          <a:prstGeom prst="rect">
            <a:avLst/>
          </a:prstGeom>
        </p:spPr>
      </p:pic>
    </p:spTree>
    <p:extLst>
      <p:ext uri="{BB962C8B-B14F-4D97-AF65-F5344CB8AC3E}">
        <p14:creationId xmlns:p14="http://schemas.microsoft.com/office/powerpoint/2010/main" val="562547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Delegieren Sie Aufgaben:</a:t>
            </a:r>
            <a:r>
              <a:rPr lang="de-DE" dirty="0" smtClean="0"/>
              <a:t/>
            </a:r>
            <a:br>
              <a:rPr lang="de-DE" dirty="0" smtClean="0"/>
            </a:br>
            <a:endParaRPr lang="de-DE" dirty="0"/>
          </a:p>
        </p:txBody>
      </p:sp>
      <p:sp>
        <p:nvSpPr>
          <p:cNvPr id="3" name="Inhaltsplatzhalter 2"/>
          <p:cNvSpPr>
            <a:spLocks noGrp="1"/>
          </p:cNvSpPr>
          <p:nvPr>
            <p:ph idx="1"/>
          </p:nvPr>
        </p:nvSpPr>
        <p:spPr/>
        <p:txBody>
          <a:bodyPr/>
          <a:lstStyle/>
          <a:p>
            <a:r>
              <a:rPr lang="de-DE" dirty="0" smtClean="0"/>
              <a:t>Welche </a:t>
            </a:r>
            <a:r>
              <a:rPr lang="de-DE" dirty="0"/>
              <a:t>Aufgaben passen nicht mehr in den Tag? Hat ein anderer </a:t>
            </a:r>
            <a:r>
              <a:rPr lang="de-DE" dirty="0" smtClean="0"/>
              <a:t>Mitarbeiter*in </a:t>
            </a:r>
            <a:r>
              <a:rPr lang="de-DE" dirty="0"/>
              <a:t>Zeit dafür? Delegieren Sie Aufgaben, die jemand anderer übernehmen kann.</a:t>
            </a:r>
          </a:p>
          <a:p>
            <a:endParaRPr lang="de-DE" dirty="0"/>
          </a:p>
        </p:txBody>
      </p:sp>
    </p:spTree>
    <p:extLst>
      <p:ext uri="{BB962C8B-B14F-4D97-AF65-F5344CB8AC3E}">
        <p14:creationId xmlns:p14="http://schemas.microsoft.com/office/powerpoint/2010/main" val="1413245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Unbeliebtes zuerst:</a:t>
            </a:r>
            <a:r>
              <a:rPr lang="de-DE" dirty="0" smtClean="0"/>
              <a:t/>
            </a:r>
            <a:br>
              <a:rPr lang="de-DE" dirty="0" smtClean="0"/>
            </a:br>
            <a:endParaRPr lang="de-DE" dirty="0"/>
          </a:p>
        </p:txBody>
      </p:sp>
      <p:sp>
        <p:nvSpPr>
          <p:cNvPr id="3" name="Inhaltsplatzhalter 2"/>
          <p:cNvSpPr>
            <a:spLocks noGrp="1"/>
          </p:cNvSpPr>
          <p:nvPr>
            <p:ph idx="1"/>
          </p:nvPr>
        </p:nvSpPr>
        <p:spPr/>
        <p:txBody>
          <a:bodyPr/>
          <a:lstStyle/>
          <a:p>
            <a:r>
              <a:rPr lang="de-DE" dirty="0" smtClean="0"/>
              <a:t>Jedes </a:t>
            </a:r>
            <a:r>
              <a:rPr lang="de-DE" dirty="0"/>
              <a:t>durchgeplante Zeitmanagement leidet unter ständigem Aufschieben. Erledigen Sie anstrengende, langweilige oder unangenehme Aufgaben deswegen als Erstes. Sie haben diese hinter sich und konzentrieren sich auf die wichtigen Aufgaben, ohne an kommendes Übel zu denken.</a:t>
            </a:r>
          </a:p>
          <a:p>
            <a:endParaRPr lang="de-DE" dirty="0"/>
          </a:p>
        </p:txBody>
      </p:sp>
    </p:spTree>
    <p:extLst>
      <p:ext uri="{BB962C8B-B14F-4D97-AF65-F5344CB8AC3E}">
        <p14:creationId xmlns:p14="http://schemas.microsoft.com/office/powerpoint/2010/main" val="1734877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err="1" smtClean="0"/>
              <a:t>To</a:t>
            </a:r>
            <a:r>
              <a:rPr lang="de-DE" b="1" dirty="0" smtClean="0"/>
              <a:t>-do-Liste</a:t>
            </a:r>
            <a:endParaRPr lang="de-DE" dirty="0"/>
          </a:p>
        </p:txBody>
      </p:sp>
      <p:sp>
        <p:nvSpPr>
          <p:cNvPr id="3" name="Inhaltsplatzhalter 2"/>
          <p:cNvSpPr>
            <a:spLocks noGrp="1"/>
          </p:cNvSpPr>
          <p:nvPr>
            <p:ph idx="1"/>
          </p:nvPr>
        </p:nvSpPr>
        <p:spPr/>
        <p:txBody>
          <a:bodyPr/>
          <a:lstStyle/>
          <a:p>
            <a:r>
              <a:rPr lang="de-DE" dirty="0"/>
              <a:t/>
            </a:r>
            <a:br>
              <a:rPr lang="de-DE" dirty="0"/>
            </a:br>
            <a:r>
              <a:rPr lang="de-DE" dirty="0"/>
              <a:t>Simples und effektives Zeitmanagement mit einer Checkliste. Welche Aufgaben fallen an? Ordnen Sie die Aufgabenliste direkt nach Priorität und arbeiten sie von wichtig nach unwichtig ab.</a:t>
            </a:r>
          </a:p>
          <a:p>
            <a:endParaRPr lang="de-DE" dirty="0"/>
          </a:p>
        </p:txBody>
      </p:sp>
    </p:spTree>
    <p:extLst>
      <p:ext uri="{BB962C8B-B14F-4D97-AF65-F5344CB8AC3E}">
        <p14:creationId xmlns:p14="http://schemas.microsoft.com/office/powerpoint/2010/main" val="1587516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Puffer einplanen:</a:t>
            </a:r>
            <a:r>
              <a:rPr lang="de-DE" dirty="0" smtClean="0"/>
              <a:t/>
            </a:r>
            <a:br>
              <a:rPr lang="de-DE" dirty="0" smtClean="0"/>
            </a:br>
            <a:endParaRPr lang="de-DE" dirty="0"/>
          </a:p>
        </p:txBody>
      </p:sp>
      <p:sp>
        <p:nvSpPr>
          <p:cNvPr id="3" name="Inhaltsplatzhalter 2"/>
          <p:cNvSpPr>
            <a:spLocks noGrp="1"/>
          </p:cNvSpPr>
          <p:nvPr>
            <p:ph idx="1"/>
          </p:nvPr>
        </p:nvSpPr>
        <p:spPr/>
        <p:txBody>
          <a:bodyPr/>
          <a:lstStyle/>
          <a:p>
            <a:r>
              <a:rPr lang="de-DE" dirty="0" smtClean="0"/>
              <a:t>Die </a:t>
            </a:r>
            <a:r>
              <a:rPr lang="de-DE" dirty="0"/>
              <a:t>nächste Deadline plagt Sie? Setzen Sie sich ab sofort kürzere Abgabetermine und planen so einen Puffer ein. Sind Sie früher fertig, ist die nächste Aufgabe dran oder sie machen eine wohlverdiente Pause.</a:t>
            </a:r>
          </a:p>
          <a:p>
            <a:endParaRPr lang="de-DE" dirty="0"/>
          </a:p>
        </p:txBody>
      </p:sp>
    </p:spTree>
    <p:extLst>
      <p:ext uri="{BB962C8B-B14F-4D97-AF65-F5344CB8AC3E}">
        <p14:creationId xmlns:p14="http://schemas.microsoft.com/office/powerpoint/2010/main" val="349990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b="1" dirty="0" smtClean="0"/>
              <a:t>Große Projekte in Teilaufgaben trennen:</a:t>
            </a:r>
            <a:r>
              <a:rPr lang="de-DE" sz="3200" dirty="0" smtClean="0"/>
              <a:t/>
            </a:r>
            <a:br>
              <a:rPr lang="de-DE" sz="3200" dirty="0" smtClean="0"/>
            </a:br>
            <a:endParaRPr lang="de-DE" sz="3200" dirty="0"/>
          </a:p>
        </p:txBody>
      </p:sp>
      <p:sp>
        <p:nvSpPr>
          <p:cNvPr id="3" name="Inhaltsplatzhalter 2"/>
          <p:cNvSpPr>
            <a:spLocks noGrp="1"/>
          </p:cNvSpPr>
          <p:nvPr>
            <p:ph idx="1"/>
          </p:nvPr>
        </p:nvSpPr>
        <p:spPr/>
        <p:txBody>
          <a:bodyPr>
            <a:normAutofit fontScale="92500" lnSpcReduction="10000"/>
          </a:bodyPr>
          <a:lstStyle/>
          <a:p>
            <a:r>
              <a:rPr lang="de-DE" dirty="0" smtClean="0"/>
              <a:t>Langwierige </a:t>
            </a:r>
            <a:r>
              <a:rPr lang="de-DE" dirty="0"/>
              <a:t>und umfangreiche Projekte erscheinen im Ganzen zu groß, um sie zu überblicken</a:t>
            </a:r>
            <a:r>
              <a:rPr lang="de-DE" dirty="0" smtClean="0"/>
              <a:t>.</a:t>
            </a:r>
          </a:p>
          <a:p>
            <a:r>
              <a:rPr lang="de-DE" dirty="0" smtClean="0"/>
              <a:t> </a:t>
            </a:r>
            <a:r>
              <a:rPr lang="de-DE" dirty="0"/>
              <a:t>Unterteilen Sie solche Projekte in mehrere kleine Posten und erleichtern so die Zeitplanung für diese. </a:t>
            </a:r>
            <a:endParaRPr lang="de-DE" dirty="0" smtClean="0"/>
          </a:p>
          <a:p>
            <a:r>
              <a:rPr lang="de-DE" dirty="0" smtClean="0"/>
              <a:t>Diese </a:t>
            </a:r>
            <a:r>
              <a:rPr lang="de-DE" dirty="0"/>
              <a:t>priorisieren Sie und delegieren einfache Aufgaben. </a:t>
            </a:r>
            <a:endParaRPr lang="de-DE" dirty="0" smtClean="0"/>
          </a:p>
          <a:p>
            <a:r>
              <a:rPr lang="de-DE" dirty="0" smtClean="0"/>
              <a:t>Der </a:t>
            </a:r>
            <a:r>
              <a:rPr lang="de-DE" dirty="0"/>
              <a:t>Berg an Arbeit ist in kleine Häufchen unterteilt und gefühlt schneller zu bewältigen.</a:t>
            </a:r>
          </a:p>
          <a:p>
            <a:endParaRPr lang="de-DE" dirty="0"/>
          </a:p>
        </p:txBody>
      </p:sp>
    </p:spTree>
    <p:extLst>
      <p:ext uri="{BB962C8B-B14F-4D97-AF65-F5344CB8AC3E}">
        <p14:creationId xmlns:p14="http://schemas.microsoft.com/office/powerpoint/2010/main" val="3599784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Erfolg und Ende festsetzen:</a:t>
            </a:r>
            <a:r>
              <a:rPr lang="de-DE" dirty="0" smtClean="0"/>
              <a:t/>
            </a:r>
            <a:br>
              <a:rPr lang="de-DE" dirty="0" smtClean="0"/>
            </a:br>
            <a:endParaRPr lang="de-DE" dirty="0"/>
          </a:p>
        </p:txBody>
      </p:sp>
      <p:sp>
        <p:nvSpPr>
          <p:cNvPr id="3" name="Inhaltsplatzhalter 2"/>
          <p:cNvSpPr>
            <a:spLocks noGrp="1"/>
          </p:cNvSpPr>
          <p:nvPr>
            <p:ph idx="1"/>
          </p:nvPr>
        </p:nvSpPr>
        <p:spPr/>
        <p:txBody>
          <a:bodyPr/>
          <a:lstStyle/>
          <a:p>
            <a:r>
              <a:rPr lang="de-DE" dirty="0" smtClean="0"/>
              <a:t>Sie </a:t>
            </a:r>
            <a:r>
              <a:rPr lang="de-DE" dirty="0"/>
              <a:t>benötigen einen Endpunkt für ein effektives Zeitmanagement. </a:t>
            </a:r>
            <a:endParaRPr lang="de-DE" dirty="0" smtClean="0"/>
          </a:p>
          <a:p>
            <a:r>
              <a:rPr lang="de-DE" dirty="0" smtClean="0"/>
              <a:t>Überlegen </a:t>
            </a:r>
            <a:r>
              <a:rPr lang="de-DE" dirty="0"/>
              <a:t>Sie, wann eine Aufgabe in Ihren Augen erfolgreich abgeschlossen ist. </a:t>
            </a:r>
            <a:endParaRPr lang="de-DE" dirty="0" smtClean="0"/>
          </a:p>
          <a:p>
            <a:r>
              <a:rPr lang="de-DE" dirty="0" smtClean="0"/>
              <a:t>Alles </a:t>
            </a:r>
            <a:r>
              <a:rPr lang="de-DE" dirty="0"/>
              <a:t>darüber hinaus ist vergebene Liebesmüh und bringt die Sache nicht weiter</a:t>
            </a:r>
            <a:r>
              <a:rPr lang="de-DE" dirty="0" smtClean="0"/>
              <a:t>.</a:t>
            </a:r>
          </a:p>
          <a:p>
            <a:endParaRPr lang="de-DE" dirty="0"/>
          </a:p>
          <a:p>
            <a:endParaRPr lang="de-DE" dirty="0" smtClean="0"/>
          </a:p>
          <a:p>
            <a:r>
              <a:rPr lang="de-DE" sz="800" baseline="30000" dirty="0"/>
              <a:t>https://www.clockodo.com/de/ratgeber/besseres-zeitmanagement-mit-17-simplen-tipps/letzterZugriffe24.102020</a:t>
            </a:r>
          </a:p>
          <a:p>
            <a:endParaRPr lang="de-DE" dirty="0"/>
          </a:p>
          <a:p>
            <a:endParaRPr lang="de-DE" dirty="0"/>
          </a:p>
        </p:txBody>
      </p:sp>
    </p:spTree>
    <p:extLst>
      <p:ext uri="{BB962C8B-B14F-4D97-AF65-F5344CB8AC3E}">
        <p14:creationId xmlns:p14="http://schemas.microsoft.com/office/powerpoint/2010/main" val="2501945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Kein Perfektionismus</a:t>
            </a:r>
            <a:endParaRPr lang="de-DE" dirty="0"/>
          </a:p>
        </p:txBody>
      </p:sp>
      <p:sp>
        <p:nvSpPr>
          <p:cNvPr id="3" name="Inhaltsplatzhalter 2"/>
          <p:cNvSpPr>
            <a:spLocks noGrp="1"/>
          </p:cNvSpPr>
          <p:nvPr>
            <p:ph idx="1"/>
          </p:nvPr>
        </p:nvSpPr>
        <p:spPr/>
        <p:txBody>
          <a:bodyPr/>
          <a:lstStyle/>
          <a:p>
            <a:pPr marL="0" indent="0">
              <a:buNone/>
            </a:pPr>
            <a:r>
              <a:rPr lang="de-DE" b="1" dirty="0"/>
              <a:t/>
            </a:r>
            <a:br>
              <a:rPr lang="de-DE" b="1" dirty="0"/>
            </a:br>
            <a:r>
              <a:rPr lang="de-DE" dirty="0"/>
              <a:t>Alles perfekt machen zu wollen zögert die Fertigstellung einer Aufgabe hinaus. Ist das Ziel des Projekts erreicht, machen Sie mit dem nächsten Punkt auf Ihrer Liste weiter.</a:t>
            </a:r>
          </a:p>
          <a:p>
            <a:endParaRPr lang="de-DE" dirty="0"/>
          </a:p>
        </p:txBody>
      </p:sp>
    </p:spTree>
    <p:extLst>
      <p:ext uri="{BB962C8B-B14F-4D97-AF65-F5344CB8AC3E}">
        <p14:creationId xmlns:p14="http://schemas.microsoft.com/office/powerpoint/2010/main" val="17324133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1560" y="188640"/>
            <a:ext cx="8229600" cy="1143000"/>
          </a:xfrm>
        </p:spPr>
        <p:txBody>
          <a:bodyPr>
            <a:normAutofit fontScale="90000"/>
          </a:bodyPr>
          <a:lstStyle/>
          <a:p>
            <a:r>
              <a:rPr lang="de-DE" sz="3600" b="1" dirty="0" smtClean="0"/>
              <a:t>Schnell zu erledigende Aufgaben in einem Rutsch wegarbeiten</a:t>
            </a:r>
            <a:r>
              <a:rPr lang="de-DE" dirty="0" smtClean="0"/>
              <a:t/>
            </a:r>
            <a:br>
              <a:rPr lang="de-DE" dirty="0" smtClean="0"/>
            </a:br>
            <a:endParaRPr lang="de-DE" dirty="0"/>
          </a:p>
        </p:txBody>
      </p:sp>
      <p:sp>
        <p:nvSpPr>
          <p:cNvPr id="3" name="Inhaltsplatzhalter 2"/>
          <p:cNvSpPr>
            <a:spLocks noGrp="1"/>
          </p:cNvSpPr>
          <p:nvPr>
            <p:ph idx="1"/>
          </p:nvPr>
        </p:nvSpPr>
        <p:spPr/>
        <p:txBody>
          <a:bodyPr/>
          <a:lstStyle/>
          <a:p>
            <a:r>
              <a:rPr lang="de-DE" dirty="0" smtClean="0"/>
              <a:t>Unterbrechen </a:t>
            </a:r>
            <a:r>
              <a:rPr lang="de-DE" dirty="0"/>
              <a:t>Sie die Arbeit an einer größeren Aufgabe nicht für jeden Kleinkram. Machen Sie stattdessen eine geplante Pause von der wichtigen Aufgabe und arbeiten mehrere kleine </a:t>
            </a:r>
            <a:r>
              <a:rPr lang="de-DE" dirty="0" err="1"/>
              <a:t>To</a:t>
            </a:r>
            <a:r>
              <a:rPr lang="de-DE" dirty="0"/>
              <a:t>-Dos ab. Beantworten Sie beispielsweise Mails alle auf einmal statt jede zehn Minuten eine einzelne. </a:t>
            </a:r>
          </a:p>
          <a:p>
            <a:endParaRPr lang="de-DE" dirty="0"/>
          </a:p>
        </p:txBody>
      </p:sp>
    </p:spTree>
    <p:extLst>
      <p:ext uri="{BB962C8B-B14F-4D97-AF65-F5344CB8AC3E}">
        <p14:creationId xmlns:p14="http://schemas.microsoft.com/office/powerpoint/2010/main" val="685001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Sich selbst kennen</a:t>
            </a:r>
            <a:r>
              <a:rPr lang="de-DE" dirty="0" smtClean="0"/>
              <a:t/>
            </a:r>
            <a:br>
              <a:rPr lang="de-DE" dirty="0" smtClean="0"/>
            </a:br>
            <a:endParaRPr lang="de-DE" dirty="0"/>
          </a:p>
        </p:txBody>
      </p:sp>
      <p:sp>
        <p:nvSpPr>
          <p:cNvPr id="3" name="Inhaltsplatzhalter 2"/>
          <p:cNvSpPr>
            <a:spLocks noGrp="1"/>
          </p:cNvSpPr>
          <p:nvPr>
            <p:ph idx="1"/>
          </p:nvPr>
        </p:nvSpPr>
        <p:spPr/>
        <p:txBody>
          <a:bodyPr/>
          <a:lstStyle/>
          <a:p>
            <a:r>
              <a:rPr lang="de-DE" dirty="0" smtClean="0"/>
              <a:t>Nicht </a:t>
            </a:r>
            <a:r>
              <a:rPr lang="de-DE" dirty="0"/>
              <a:t>jeder arbeitet auf dieselbe Art und Weise. Für sich selber herauszufinden, welche Umstände förderlich sind und was einen motiviert, ist unerlässlich. Dass Sie ein Zeitmanagement und Ihre Ziele einhalten, setzt ein gutes Selbstmanagement voraus.</a:t>
            </a:r>
          </a:p>
          <a:p>
            <a:endParaRPr lang="de-DE" dirty="0"/>
          </a:p>
        </p:txBody>
      </p:sp>
    </p:spTree>
    <p:extLst>
      <p:ext uri="{BB962C8B-B14F-4D97-AF65-F5344CB8AC3E}">
        <p14:creationId xmlns:p14="http://schemas.microsoft.com/office/powerpoint/2010/main" val="17070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Nur eine Sache gleichzeitig</a:t>
            </a:r>
            <a:endParaRPr lang="de-DE" dirty="0"/>
          </a:p>
        </p:txBody>
      </p:sp>
      <p:sp>
        <p:nvSpPr>
          <p:cNvPr id="3" name="Inhaltsplatzhalter 2"/>
          <p:cNvSpPr>
            <a:spLocks noGrp="1"/>
          </p:cNvSpPr>
          <p:nvPr>
            <p:ph idx="1"/>
          </p:nvPr>
        </p:nvSpPr>
        <p:spPr/>
        <p:txBody>
          <a:bodyPr>
            <a:normAutofit lnSpcReduction="10000"/>
          </a:bodyPr>
          <a:lstStyle/>
          <a:p>
            <a:pPr marL="0" indent="0">
              <a:buNone/>
            </a:pPr>
            <a:r>
              <a:rPr lang="de-DE" dirty="0"/>
              <a:t/>
            </a:r>
            <a:br>
              <a:rPr lang="de-DE" dirty="0"/>
            </a:br>
            <a:r>
              <a:rPr lang="de-DE" dirty="0" err="1"/>
              <a:t>Monotasken</a:t>
            </a:r>
            <a:r>
              <a:rPr lang="de-DE" dirty="0"/>
              <a:t> Sie anstatt zu </a:t>
            </a:r>
            <a:r>
              <a:rPr lang="de-DE" dirty="0" err="1"/>
              <a:t>multitasken</a:t>
            </a:r>
            <a:r>
              <a:rPr lang="de-DE" dirty="0"/>
              <a:t>. </a:t>
            </a:r>
            <a:endParaRPr lang="de-DE" dirty="0" smtClean="0"/>
          </a:p>
          <a:p>
            <a:pPr marL="0" indent="0">
              <a:buNone/>
            </a:pPr>
            <a:r>
              <a:rPr lang="de-DE" dirty="0" smtClean="0"/>
              <a:t>Die </a:t>
            </a:r>
            <a:r>
              <a:rPr lang="de-DE" dirty="0"/>
              <a:t>Konzentration auf eine einzige Aufgabe erleichtert es Ihnen, sich nur mit dieser auseinanderzusetzen. </a:t>
            </a:r>
            <a:endParaRPr lang="de-DE" dirty="0" smtClean="0"/>
          </a:p>
          <a:p>
            <a:pPr marL="0" indent="0">
              <a:buNone/>
            </a:pPr>
            <a:r>
              <a:rPr lang="de-DE" dirty="0" smtClean="0"/>
              <a:t>Nach </a:t>
            </a:r>
            <a:r>
              <a:rPr lang="de-DE" dirty="0"/>
              <a:t>jeder Unterbrechung benötigen Sie Zeit, wieder in die Aufgabe rein zu </a:t>
            </a:r>
            <a:r>
              <a:rPr lang="de-DE" dirty="0" smtClean="0"/>
              <a:t>kommen.</a:t>
            </a:r>
          </a:p>
          <a:p>
            <a:pPr marL="0" indent="0">
              <a:buNone/>
            </a:pPr>
            <a:r>
              <a:rPr lang="de-DE" dirty="0" smtClean="0"/>
              <a:t>Sparen </a:t>
            </a:r>
            <a:r>
              <a:rPr lang="de-DE" dirty="0"/>
              <a:t>Sie sich diese und unterbrechen die Arbeit nur in dringenden Fällen.</a:t>
            </a:r>
          </a:p>
          <a:p>
            <a:endParaRPr lang="de-DE" dirty="0"/>
          </a:p>
        </p:txBody>
      </p:sp>
    </p:spTree>
    <p:extLst>
      <p:ext uri="{BB962C8B-B14F-4D97-AF65-F5344CB8AC3E}">
        <p14:creationId xmlns:p14="http://schemas.microsoft.com/office/powerpoint/2010/main" val="1129909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3200" b="1" dirty="0"/>
              <a:t>Effektives Zeitmanagement ist Arbeitsorganisation</a:t>
            </a:r>
            <a:r>
              <a:rPr lang="de-DE" sz="3200" dirty="0"/>
              <a:t/>
            </a:r>
            <a:br>
              <a:rPr lang="de-DE" sz="3200" dirty="0"/>
            </a:br>
            <a:endParaRPr lang="de-DE" sz="3200" dirty="0"/>
          </a:p>
        </p:txBody>
      </p:sp>
      <p:sp>
        <p:nvSpPr>
          <p:cNvPr id="3" name="Inhaltsplatzhalter 2"/>
          <p:cNvSpPr>
            <a:spLocks noGrp="1"/>
          </p:cNvSpPr>
          <p:nvPr>
            <p:ph idx="1"/>
          </p:nvPr>
        </p:nvSpPr>
        <p:spPr/>
        <p:txBody>
          <a:bodyPr>
            <a:normAutofit fontScale="77500" lnSpcReduction="20000"/>
          </a:bodyPr>
          <a:lstStyle/>
          <a:p>
            <a:r>
              <a:rPr lang="de-DE" dirty="0"/>
              <a:t>Die Zeit läuft immer gleich schnell und jeder Tag hat 24 Stunden. </a:t>
            </a:r>
            <a:endParaRPr lang="de-DE" dirty="0" smtClean="0"/>
          </a:p>
          <a:p>
            <a:r>
              <a:rPr lang="de-DE" dirty="0" smtClean="0"/>
              <a:t>Woran </a:t>
            </a:r>
            <a:r>
              <a:rPr lang="de-DE" dirty="0"/>
              <a:t>liegt es, dass die einen Menschen die vorhandene Zeit sinnvoller nutzen als andere? </a:t>
            </a:r>
            <a:endParaRPr lang="de-DE" dirty="0" smtClean="0"/>
          </a:p>
          <a:p>
            <a:r>
              <a:rPr lang="de-DE" dirty="0" smtClean="0"/>
              <a:t>Wie </a:t>
            </a:r>
            <a:r>
              <a:rPr lang="de-DE" dirty="0"/>
              <a:t>erledigen die einen alle Tasks in acht Stunden, während die anderen lange bleiben? </a:t>
            </a:r>
            <a:endParaRPr lang="de-DE" dirty="0" smtClean="0"/>
          </a:p>
          <a:p>
            <a:r>
              <a:rPr lang="de-DE" smtClean="0"/>
              <a:t>Die </a:t>
            </a:r>
            <a:r>
              <a:rPr lang="de-DE" dirty="0"/>
              <a:t>Strukturierten betreiben nicht direkt Zeitmanagement, sondern </a:t>
            </a:r>
            <a:r>
              <a:rPr lang="de-DE" b="1" dirty="0"/>
              <a:t>vorausgeplante Selbstorganisation</a:t>
            </a:r>
            <a:r>
              <a:rPr lang="de-DE"/>
              <a:t>. </a:t>
            </a:r>
            <a:endParaRPr lang="de-DE" smtClean="0"/>
          </a:p>
          <a:p>
            <a:r>
              <a:rPr lang="de-DE" smtClean="0"/>
              <a:t>Sie </a:t>
            </a:r>
            <a:r>
              <a:rPr lang="de-DE" dirty="0"/>
              <a:t>teilen den Tag oder die Woche zu Anfang genau ein. Das klingt anstrengend und einengend, wirkt nach hinten raus jedoch befreiend, wenn Sie in der regulären Arbeitszeit alles erledigen. </a:t>
            </a:r>
          </a:p>
        </p:txBody>
      </p:sp>
    </p:spTree>
    <p:extLst>
      <p:ext uri="{BB962C8B-B14F-4D97-AF65-F5344CB8AC3E}">
        <p14:creationId xmlns:p14="http://schemas.microsoft.com/office/powerpoint/2010/main" val="23650804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Abschotten</a:t>
            </a:r>
            <a:endParaRPr lang="de-DE" dirty="0"/>
          </a:p>
        </p:txBody>
      </p:sp>
      <p:sp>
        <p:nvSpPr>
          <p:cNvPr id="3" name="Inhaltsplatzhalter 2"/>
          <p:cNvSpPr>
            <a:spLocks noGrp="1"/>
          </p:cNvSpPr>
          <p:nvPr>
            <p:ph idx="1"/>
          </p:nvPr>
        </p:nvSpPr>
        <p:spPr/>
        <p:txBody>
          <a:bodyPr/>
          <a:lstStyle/>
          <a:p>
            <a:r>
              <a:rPr lang="de-DE" dirty="0"/>
              <a:t/>
            </a:r>
            <a:br>
              <a:rPr lang="de-DE" dirty="0"/>
            </a:br>
            <a:r>
              <a:rPr lang="de-DE" dirty="0"/>
              <a:t>Schalten Sie Telefon und Mails aus und gönnen sich Ruhe für Ihren Task. So eliminieren Sie ständige Ablenkungen und konzentrieren sich auf die wichtigen Dinge. Integrieren Sie solche Phasen von vorn herein ins Zeitmanagement. Bitten Sie Mitarbeiter und Kollegen, in dieser Zeit nicht zu stören.</a:t>
            </a:r>
          </a:p>
          <a:p>
            <a:endParaRPr lang="de-DE" dirty="0"/>
          </a:p>
        </p:txBody>
      </p:sp>
    </p:spTree>
    <p:extLst>
      <p:ext uri="{BB962C8B-B14F-4D97-AF65-F5344CB8AC3E}">
        <p14:creationId xmlns:p14="http://schemas.microsoft.com/office/powerpoint/2010/main" val="42664683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a:t>Biorhythmus beachten:</a:t>
            </a:r>
            <a:r>
              <a:rPr lang="de-DE" dirty="0"/>
              <a:t/>
            </a:r>
            <a:br>
              <a:rPr lang="de-DE" dirty="0"/>
            </a:br>
            <a:endParaRPr lang="de-DE" dirty="0"/>
          </a:p>
        </p:txBody>
      </p:sp>
      <p:sp>
        <p:nvSpPr>
          <p:cNvPr id="3" name="Inhaltsplatzhalter 2"/>
          <p:cNvSpPr>
            <a:spLocks noGrp="1"/>
          </p:cNvSpPr>
          <p:nvPr>
            <p:ph idx="1"/>
          </p:nvPr>
        </p:nvSpPr>
        <p:spPr/>
        <p:txBody>
          <a:bodyPr>
            <a:normAutofit fontScale="92500" lnSpcReduction="20000"/>
          </a:bodyPr>
          <a:lstStyle/>
          <a:p>
            <a:r>
              <a:rPr lang="de-DE" dirty="0" smtClean="0"/>
              <a:t>Sie </a:t>
            </a:r>
            <a:r>
              <a:rPr lang="de-DE" dirty="0"/>
              <a:t>wissen selbst, zu welcher Uhrzeit Sie am produktivsten sind und wann Ihre Leistungskurve nach unten geht. </a:t>
            </a:r>
            <a:endParaRPr lang="de-DE" dirty="0" smtClean="0"/>
          </a:p>
          <a:p>
            <a:r>
              <a:rPr lang="de-DE" dirty="0" smtClean="0"/>
              <a:t>Zu </a:t>
            </a:r>
            <a:r>
              <a:rPr lang="de-DE" dirty="0"/>
              <a:t>unproduktiven Zeiten ist es in Ordnung, eine Pause zu machen. </a:t>
            </a:r>
            <a:endParaRPr lang="de-DE" dirty="0" smtClean="0"/>
          </a:p>
          <a:p>
            <a:r>
              <a:rPr lang="de-DE" dirty="0" smtClean="0"/>
              <a:t>Richten </a:t>
            </a:r>
            <a:r>
              <a:rPr lang="de-DE" dirty="0"/>
              <a:t>Sie Ihre Aufgaben und </a:t>
            </a:r>
            <a:r>
              <a:rPr lang="de-DE" dirty="0" err="1"/>
              <a:t>To</a:t>
            </a:r>
            <a:r>
              <a:rPr lang="de-DE" dirty="0"/>
              <a:t>-Do-Listen so ein, dass sie zu Ihrer persönlichen Müdigkeitskurve passen. </a:t>
            </a:r>
            <a:endParaRPr lang="de-DE" dirty="0" smtClean="0"/>
          </a:p>
          <a:p>
            <a:r>
              <a:rPr lang="de-DE" dirty="0" smtClean="0"/>
              <a:t>Sind </a:t>
            </a:r>
            <a:r>
              <a:rPr lang="de-DE" dirty="0"/>
              <a:t>Sie eine Eule, eine Lerche oder ein Zwischending? Nutzen Sie Ihre produktiven Zeitfenster optimal aus.</a:t>
            </a:r>
          </a:p>
          <a:p>
            <a:endParaRPr lang="de-DE" dirty="0"/>
          </a:p>
        </p:txBody>
      </p:sp>
    </p:spTree>
    <p:extLst>
      <p:ext uri="{BB962C8B-B14F-4D97-AF65-F5344CB8AC3E}">
        <p14:creationId xmlns:p14="http://schemas.microsoft.com/office/powerpoint/2010/main" val="2052775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a:t>Pausen machen:</a:t>
            </a:r>
            <a:r>
              <a:rPr lang="de-DE" dirty="0"/>
              <a:t/>
            </a:r>
            <a:br>
              <a:rPr lang="de-DE" dirty="0"/>
            </a:br>
            <a:endParaRPr lang="de-DE" dirty="0"/>
          </a:p>
        </p:txBody>
      </p:sp>
      <p:sp>
        <p:nvSpPr>
          <p:cNvPr id="3" name="Inhaltsplatzhalter 2"/>
          <p:cNvSpPr>
            <a:spLocks noGrp="1"/>
          </p:cNvSpPr>
          <p:nvPr>
            <p:ph idx="1"/>
          </p:nvPr>
        </p:nvSpPr>
        <p:spPr/>
        <p:txBody>
          <a:bodyPr>
            <a:normAutofit fontScale="92500" lnSpcReduction="10000"/>
          </a:bodyPr>
          <a:lstStyle/>
          <a:p>
            <a:r>
              <a:rPr lang="de-DE" dirty="0" smtClean="0"/>
              <a:t>Genauso </a:t>
            </a:r>
            <a:r>
              <a:rPr lang="de-DE" dirty="0"/>
              <a:t>wichtig wie konzentriertes Arbeiten sind Pausen. </a:t>
            </a:r>
            <a:endParaRPr lang="de-DE" dirty="0" smtClean="0"/>
          </a:p>
          <a:p>
            <a:r>
              <a:rPr lang="de-DE" dirty="0" smtClean="0"/>
              <a:t>Durchlüften </a:t>
            </a:r>
            <a:r>
              <a:rPr lang="de-DE" dirty="0"/>
              <a:t>Sie das Gehirn und entlasten im Büro ihre Augen durch eine Bildschirmpause. </a:t>
            </a:r>
            <a:endParaRPr lang="de-DE" dirty="0" smtClean="0"/>
          </a:p>
          <a:p>
            <a:r>
              <a:rPr lang="de-DE" dirty="0" smtClean="0"/>
              <a:t>Planen </a:t>
            </a:r>
            <a:r>
              <a:rPr lang="de-DE" dirty="0"/>
              <a:t>Sie die kurzen Auszeiten direkt im Zeitmanagement als festen Bestandteil ein</a:t>
            </a:r>
            <a:r>
              <a:rPr lang="de-DE" dirty="0" smtClean="0"/>
              <a:t>.</a:t>
            </a:r>
          </a:p>
          <a:p>
            <a:r>
              <a:rPr lang="de-DE" dirty="0" smtClean="0"/>
              <a:t> </a:t>
            </a:r>
            <a:r>
              <a:rPr lang="de-DE" dirty="0"/>
              <a:t>Nach jeder erledigten Aufgabe stehen Sie vom Schreibtisch auf und gehen einmal über den Flur. Mittags wirkt eine Portion frische Luft im Park wahre Wunder.</a:t>
            </a:r>
          </a:p>
          <a:p>
            <a:endParaRPr lang="de-DE" dirty="0"/>
          </a:p>
        </p:txBody>
      </p:sp>
    </p:spTree>
    <p:extLst>
      <p:ext uri="{BB962C8B-B14F-4D97-AF65-F5344CB8AC3E}">
        <p14:creationId xmlns:p14="http://schemas.microsoft.com/office/powerpoint/2010/main" val="1498570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b="1" dirty="0"/>
              <a:t>Tipp „Priorisieren“: Die richtige Vorbereitung</a:t>
            </a:r>
            <a:r>
              <a:rPr lang="de-DE" sz="3200" dirty="0"/>
              <a:t/>
            </a:r>
            <a:br>
              <a:rPr lang="de-DE" sz="3200" dirty="0"/>
            </a:br>
            <a:endParaRPr lang="de-DE" sz="3200" dirty="0"/>
          </a:p>
        </p:txBody>
      </p:sp>
      <p:sp>
        <p:nvSpPr>
          <p:cNvPr id="3" name="Inhaltsplatzhalter 2"/>
          <p:cNvSpPr>
            <a:spLocks noGrp="1"/>
          </p:cNvSpPr>
          <p:nvPr>
            <p:ph idx="1"/>
          </p:nvPr>
        </p:nvSpPr>
        <p:spPr/>
        <p:txBody>
          <a:bodyPr>
            <a:normAutofit fontScale="85000" lnSpcReduction="10000"/>
          </a:bodyPr>
          <a:lstStyle/>
          <a:p>
            <a:r>
              <a:rPr lang="de-DE" dirty="0"/>
              <a:t>Die richtige Priorisierung der Aufgaben ist das A und O im Zeitmanagement. </a:t>
            </a:r>
            <a:endParaRPr lang="de-DE" dirty="0" smtClean="0"/>
          </a:p>
          <a:p>
            <a:r>
              <a:rPr lang="de-DE" dirty="0" smtClean="0"/>
              <a:t>Wichtige </a:t>
            </a:r>
            <a:r>
              <a:rPr lang="de-DE" dirty="0"/>
              <a:t>Aufgaben sind zuerst an der Reihe, weniger wichtige erst, wenn die anderen erledigt sind. Unwichtige Tasks fallen gar nicht ins Gewicht. </a:t>
            </a:r>
            <a:endParaRPr lang="de-DE" dirty="0" smtClean="0"/>
          </a:p>
          <a:p>
            <a:r>
              <a:rPr lang="de-DE" dirty="0" smtClean="0"/>
              <a:t>Die </a:t>
            </a:r>
            <a:r>
              <a:rPr lang="de-DE" b="1" dirty="0"/>
              <a:t>ABC-Methode</a:t>
            </a:r>
            <a:r>
              <a:rPr lang="de-DE" dirty="0"/>
              <a:t> unterscheidet zusammengefasst die einzelnen Aufgaben in drei Stufen: </a:t>
            </a:r>
            <a:endParaRPr lang="de-DE" dirty="0" smtClean="0"/>
          </a:p>
          <a:p>
            <a:r>
              <a:rPr lang="de-DE" dirty="0" smtClean="0"/>
              <a:t>Der </a:t>
            </a:r>
            <a:r>
              <a:rPr lang="de-DE" dirty="0"/>
              <a:t>Buchstabe A kennzeichnet Aufgaben, die wichtig und dringend sind. B-Aufgaben sind weniger wichtig und C-Aufgaben unwichtig</a:t>
            </a:r>
          </a:p>
        </p:txBody>
      </p:sp>
    </p:spTree>
    <p:extLst>
      <p:ext uri="{BB962C8B-B14F-4D97-AF65-F5344CB8AC3E}">
        <p14:creationId xmlns:p14="http://schemas.microsoft.com/office/powerpoint/2010/main" val="3474552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Morgens drei Aufgaben für den Tag festlegen</a:t>
            </a:r>
            <a:endParaRPr lang="de-DE" dirty="0"/>
          </a:p>
        </p:txBody>
      </p:sp>
      <p:sp>
        <p:nvSpPr>
          <p:cNvPr id="3" name="Inhaltsplatzhalter 2"/>
          <p:cNvSpPr>
            <a:spLocks noGrp="1"/>
          </p:cNvSpPr>
          <p:nvPr>
            <p:ph idx="1"/>
          </p:nvPr>
        </p:nvSpPr>
        <p:spPr/>
        <p:txBody>
          <a:bodyPr>
            <a:normAutofit lnSpcReduction="10000"/>
          </a:bodyPr>
          <a:lstStyle/>
          <a:p>
            <a:pPr marL="0" indent="0">
              <a:buNone/>
            </a:pPr>
            <a:r>
              <a:rPr lang="de-DE" dirty="0"/>
              <a:t/>
            </a:r>
            <a:br>
              <a:rPr lang="de-DE" dirty="0"/>
            </a:br>
            <a:r>
              <a:rPr lang="de-DE" dirty="0"/>
              <a:t>Die Planung zu Beginn der Arbeit gibt Struktur. Mit drei Aufgaben, die Sie sich für den Tag vornehmen, ist Ihr Tag gut gefüllt, bietet aber noch Platz für spontane Tasks. </a:t>
            </a:r>
            <a:endParaRPr lang="de-DE" dirty="0" smtClean="0"/>
          </a:p>
          <a:p>
            <a:pPr marL="0" indent="0">
              <a:buNone/>
            </a:pPr>
            <a:r>
              <a:rPr lang="de-DE" dirty="0" smtClean="0"/>
              <a:t>Die </a:t>
            </a:r>
            <a:r>
              <a:rPr lang="de-DE" dirty="0"/>
              <a:t>genauer Aufgaben-Anzahl variiert von </a:t>
            </a:r>
            <a:r>
              <a:rPr lang="de-DE" dirty="0" smtClean="0"/>
              <a:t>Arbeitsbereich zu Arbeitsbereich </a:t>
            </a:r>
            <a:r>
              <a:rPr lang="de-DE" dirty="0"/>
              <a:t>und in den Aufgaben-Arten. Finden Sie heraus, welche Anzahl für Ihr Zeitmanagement passt. </a:t>
            </a:r>
          </a:p>
        </p:txBody>
      </p:sp>
    </p:spTree>
    <p:extLst>
      <p:ext uri="{BB962C8B-B14F-4D97-AF65-F5344CB8AC3E}">
        <p14:creationId xmlns:p14="http://schemas.microsoft.com/office/powerpoint/2010/main" val="1572119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50/30/20 Prozent:</a:t>
            </a:r>
            <a:r>
              <a:rPr lang="de-DE" dirty="0" smtClean="0"/>
              <a:t/>
            </a:r>
            <a:br>
              <a:rPr lang="de-DE" dirty="0" smtClean="0"/>
            </a:br>
            <a:endParaRPr lang="de-DE" dirty="0"/>
          </a:p>
        </p:txBody>
      </p:sp>
      <p:sp>
        <p:nvSpPr>
          <p:cNvPr id="3" name="Inhaltsplatzhalter 2"/>
          <p:cNvSpPr>
            <a:spLocks noGrp="1"/>
          </p:cNvSpPr>
          <p:nvPr>
            <p:ph idx="1"/>
          </p:nvPr>
        </p:nvSpPr>
        <p:spPr/>
        <p:txBody>
          <a:bodyPr/>
          <a:lstStyle/>
          <a:p>
            <a:r>
              <a:rPr lang="de-DE" dirty="0" smtClean="0"/>
              <a:t>Ordnen </a:t>
            </a:r>
            <a:r>
              <a:rPr lang="de-DE" dirty="0"/>
              <a:t>Sie den wichtigen Aufgaben mehr Zeit zu. In welche Prozentangaben Sie den Tag teilen, ist Ihnen überlassen. Ein Beispiel ist 50 Prozent für eine wichtige Aufgabe, 30 Prozent für zwei weniger wichtige Tasks und 20 Prozent für unwichtige oder spontane Aufträge.</a:t>
            </a:r>
          </a:p>
          <a:p>
            <a:endParaRPr lang="de-DE" dirty="0"/>
          </a:p>
        </p:txBody>
      </p:sp>
    </p:spTree>
    <p:extLst>
      <p:ext uri="{BB962C8B-B14F-4D97-AF65-F5344CB8AC3E}">
        <p14:creationId xmlns:p14="http://schemas.microsoft.com/office/powerpoint/2010/main" val="292514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Eisenhower Matrix</a:t>
            </a:r>
            <a:endParaRPr lang="de-DE" dirty="0"/>
          </a:p>
        </p:txBody>
      </p:sp>
      <p:pic>
        <p:nvPicPr>
          <p:cNvPr id="4" name="Inhaltsplatzhalter 3" descr="Zeitmanagement-Methode: Eisenhower-Matrix"/>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47664" y="1600200"/>
            <a:ext cx="6552728" cy="4853136"/>
          </a:xfrm>
          <a:prstGeom prst="rect">
            <a:avLst/>
          </a:prstGeom>
          <a:noFill/>
          <a:ln>
            <a:noFill/>
          </a:ln>
        </p:spPr>
      </p:pic>
    </p:spTree>
    <p:extLst>
      <p:ext uri="{BB962C8B-B14F-4D97-AF65-F5344CB8AC3E}">
        <p14:creationId xmlns:p14="http://schemas.microsoft.com/office/powerpoint/2010/main" val="1663386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Alpenmethode</a:t>
            </a:r>
            <a:endParaRPr lang="de-DE" dirty="0"/>
          </a:p>
        </p:txBody>
      </p:sp>
      <p:pic>
        <p:nvPicPr>
          <p:cNvPr id="4" name="Inhaltsplatzhalter 3" descr="Zeitmanagement-Methode: ALPEN-Methode"/>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910937"/>
            <a:ext cx="8229600" cy="3904488"/>
          </a:xfrm>
          <a:prstGeom prst="rect">
            <a:avLst/>
          </a:prstGeom>
          <a:noFill/>
          <a:ln>
            <a:noFill/>
          </a:ln>
        </p:spPr>
      </p:pic>
    </p:spTree>
    <p:extLst>
      <p:ext uri="{BB962C8B-B14F-4D97-AF65-F5344CB8AC3E}">
        <p14:creationId xmlns:p14="http://schemas.microsoft.com/office/powerpoint/2010/main" val="919801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a:t>Küss den Frosch </a:t>
            </a:r>
            <a:r>
              <a:rPr lang="de-DE" dirty="0"/>
              <a:t/>
            </a:r>
            <a:br>
              <a:rPr lang="de-DE" dirty="0"/>
            </a:br>
            <a:endParaRPr lang="de-DE" dirty="0"/>
          </a:p>
        </p:txBody>
      </p:sp>
      <p:sp>
        <p:nvSpPr>
          <p:cNvPr id="3" name="Inhaltsplatzhalter 2"/>
          <p:cNvSpPr>
            <a:spLocks noGrp="1"/>
          </p:cNvSpPr>
          <p:nvPr>
            <p:ph idx="1"/>
          </p:nvPr>
        </p:nvSpPr>
        <p:spPr>
          <a:xfrm>
            <a:off x="457200" y="2276872"/>
            <a:ext cx="8229600" cy="3849291"/>
          </a:xfrm>
        </p:spPr>
        <p:txBody>
          <a:bodyPr>
            <a:normAutofit fontScale="85000" lnSpcReduction="20000"/>
          </a:bodyPr>
          <a:lstStyle/>
          <a:p>
            <a:r>
              <a:rPr lang="de-DE" b="1" dirty="0" smtClean="0"/>
              <a:t>Starte </a:t>
            </a:r>
            <a:r>
              <a:rPr lang="de-DE" b="1" dirty="0"/>
              <a:t>Deinen Arbeitstag immer mit der “hässlichsten” Aufgabe</a:t>
            </a:r>
            <a:endParaRPr lang="de-DE" dirty="0"/>
          </a:p>
          <a:p>
            <a:r>
              <a:rPr lang="de-DE" dirty="0"/>
              <a:t>Und bekanntlich steckt ja in jedem Sprichwort ein </a:t>
            </a:r>
            <a:r>
              <a:rPr lang="de-DE" dirty="0" err="1"/>
              <a:t>Fünkchen</a:t>
            </a:r>
            <a:r>
              <a:rPr lang="de-DE" dirty="0"/>
              <a:t> Wahrheit! </a:t>
            </a:r>
            <a:r>
              <a:rPr lang="de-DE" dirty="0" smtClean="0"/>
              <a:t>Meist </a:t>
            </a:r>
            <a:r>
              <a:rPr lang="de-DE" dirty="0"/>
              <a:t>braucht die Wissenschaft noch Jahrzehnte, bis bewiesen wurde, warum es sinnvoll ist, den Tag mit der schwierigsten &amp; gleichzeitig wichtigsten Aufgabe zu beginnen. </a:t>
            </a:r>
            <a:br>
              <a:rPr lang="de-DE" dirty="0"/>
            </a:br>
            <a:r>
              <a:rPr lang="de-DE" dirty="0"/>
              <a:t/>
            </a:r>
            <a:br>
              <a:rPr lang="de-DE" dirty="0"/>
            </a:br>
            <a:r>
              <a:rPr lang="de-DE" dirty="0"/>
              <a:t>Tatsächlich ist unsere Motivation am Morgen nach dem </a:t>
            </a:r>
            <a:r>
              <a:rPr lang="de-DE" dirty="0" err="1"/>
              <a:t>Frühstück</a:t>
            </a:r>
            <a:r>
              <a:rPr lang="de-DE" dirty="0"/>
              <a:t> meist am höchsten. Dies liegt unter anderem an einem guten Blutzuckerspiegel. </a:t>
            </a:r>
          </a:p>
          <a:p>
            <a:endParaRPr lang="de-DE" dirty="0"/>
          </a:p>
        </p:txBody>
      </p:sp>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16216" y="188640"/>
            <a:ext cx="2492896" cy="1869672"/>
          </a:xfrm>
          <a:prstGeom prst="rect">
            <a:avLst/>
          </a:prstGeom>
        </p:spPr>
      </p:pic>
    </p:spTree>
    <p:extLst>
      <p:ext uri="{BB962C8B-B14F-4D97-AF65-F5344CB8AC3E}">
        <p14:creationId xmlns:p14="http://schemas.microsoft.com/office/powerpoint/2010/main" val="644584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b="1" dirty="0" smtClean="0"/>
              <a:t>Entschlacken Sie das Zeitmanagement:</a:t>
            </a:r>
            <a:r>
              <a:rPr lang="de-DE" sz="3200" dirty="0" smtClean="0"/>
              <a:t/>
            </a:r>
            <a:br>
              <a:rPr lang="de-DE" sz="3200" dirty="0" smtClean="0"/>
            </a:br>
            <a:endParaRPr lang="de-DE" sz="3200" dirty="0"/>
          </a:p>
        </p:txBody>
      </p:sp>
      <p:sp>
        <p:nvSpPr>
          <p:cNvPr id="3" name="Inhaltsplatzhalter 2"/>
          <p:cNvSpPr>
            <a:spLocks noGrp="1"/>
          </p:cNvSpPr>
          <p:nvPr>
            <p:ph idx="1"/>
          </p:nvPr>
        </p:nvSpPr>
        <p:spPr/>
        <p:txBody>
          <a:bodyPr/>
          <a:lstStyle/>
          <a:p>
            <a:r>
              <a:rPr lang="de-DE" dirty="0" smtClean="0"/>
              <a:t>Welche </a:t>
            </a:r>
            <a:r>
              <a:rPr lang="de-DE" dirty="0"/>
              <a:t>Tasks sind nicht dringend und nicht wichtig? Löschen Sie diese unter Umständen komplett und entschlacken das Zeitmanagement.</a:t>
            </a:r>
          </a:p>
          <a:p>
            <a:endParaRPr lang="de-DE" dirty="0"/>
          </a:p>
        </p:txBody>
      </p:sp>
    </p:spTree>
    <p:extLst>
      <p:ext uri="{BB962C8B-B14F-4D97-AF65-F5344CB8AC3E}">
        <p14:creationId xmlns:p14="http://schemas.microsoft.com/office/powerpoint/2010/main" val="932931329"/>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770</Words>
  <Application>Microsoft Office PowerPoint</Application>
  <PresentationFormat>Bildschirmpräsentation (4:3)</PresentationFormat>
  <Paragraphs>68</Paragraphs>
  <Slides>22</Slides>
  <Notes>0</Notes>
  <HiddenSlides>0</HiddenSlides>
  <MMClips>0</MMClips>
  <ScaleCrop>false</ScaleCrop>
  <HeadingPairs>
    <vt:vector size="4" baseType="variant">
      <vt:variant>
        <vt:lpstr>Design</vt:lpstr>
      </vt:variant>
      <vt:variant>
        <vt:i4>1</vt:i4>
      </vt:variant>
      <vt:variant>
        <vt:lpstr>Folientitel</vt:lpstr>
      </vt:variant>
      <vt:variant>
        <vt:i4>22</vt:i4>
      </vt:variant>
    </vt:vector>
  </HeadingPairs>
  <TitlesOfParts>
    <vt:vector size="23" baseType="lpstr">
      <vt:lpstr>Larissa</vt:lpstr>
      <vt:lpstr>Z          Zeitmanagement</vt:lpstr>
      <vt:lpstr>Effektives Zeitmanagement ist Arbeitsorganisation </vt:lpstr>
      <vt:lpstr>Tipp „Priorisieren“: Die richtige Vorbereitung </vt:lpstr>
      <vt:lpstr>Morgens drei Aufgaben für den Tag festlegen</vt:lpstr>
      <vt:lpstr>50/30/20 Prozent: </vt:lpstr>
      <vt:lpstr>Eisenhower Matrix</vt:lpstr>
      <vt:lpstr>Alpenmethode</vt:lpstr>
      <vt:lpstr>Küss den Frosch  </vt:lpstr>
      <vt:lpstr>Entschlacken Sie das Zeitmanagement: </vt:lpstr>
      <vt:lpstr>Delegieren Sie Aufgaben: </vt:lpstr>
      <vt:lpstr>Unbeliebtes zuerst: </vt:lpstr>
      <vt:lpstr>To-do-Liste</vt:lpstr>
      <vt:lpstr>Puffer einplanen: </vt:lpstr>
      <vt:lpstr>Große Projekte in Teilaufgaben trennen: </vt:lpstr>
      <vt:lpstr>Erfolg und Ende festsetzen: </vt:lpstr>
      <vt:lpstr>Kein Perfektionismus</vt:lpstr>
      <vt:lpstr>Schnell zu erledigende Aufgaben in einem Rutsch wegarbeiten </vt:lpstr>
      <vt:lpstr>Sich selbst kennen </vt:lpstr>
      <vt:lpstr>Nur eine Sache gleichzeitig</vt:lpstr>
      <vt:lpstr>Abschotten</vt:lpstr>
      <vt:lpstr>Biorhythmus beachten: </vt:lpstr>
      <vt:lpstr>Pausen machen: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Zeitmanagement</dc:title>
  <dc:creator>Hermes 12</dc:creator>
  <cp:lastModifiedBy>Hermes 12</cp:lastModifiedBy>
  <cp:revision>12</cp:revision>
  <dcterms:created xsi:type="dcterms:W3CDTF">2020-11-09T08:24:38Z</dcterms:created>
  <dcterms:modified xsi:type="dcterms:W3CDTF">2020-11-09T09:06:13Z</dcterms:modified>
</cp:coreProperties>
</file>