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7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2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6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6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72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5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612D-4965-467A-898F-FF5D61AAEF98}" type="datetimeFigureOut">
              <a:rPr lang="de-DE" smtClean="0"/>
              <a:t>07.01.2021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A247-17BF-4E1A-B548-444059705E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3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de/url?sa=i&amp;url=https://www.zukunftsinstitut-workshop.de/2016/05/andreas-steinle-lebensstile-von-morgen/&amp;psig=AOvVaw2N8iuaviTHvza4Ng1AcrtA&amp;ust=1609502479672000&amp;source=images&amp;cd=vfe&amp;ved=0CAIQjRxqFwoTCOjPuI6W-O0CFQAAAAAdAAAAABAJ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e/url?sa=i&amp;url=https://www.zukunftsinstitut.de/dossier/dossier-lebensstile/&amp;psig=AOvVaw2N8iuaviTHvza4Ng1AcrtA&amp;ust=1609502479672000&amp;source=images&amp;cd=vfe&amp;ved=0CAIQjRxqFwoTCOjPuI6W-O0CFQAAAAAdAAAAABA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Lebensstile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Von Milieus </a:t>
            </a:r>
            <a:r>
              <a:rPr lang="de-DE" smtClean="0"/>
              <a:t>zu Lebensstilen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40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zukunftsinstitut-workshop.de/wp-content/uploads/2017/07/Creativite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73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2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mes 12\Pictures\AAA Flow\Megatrend-Map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30"/>
            <a:ext cx="9144000" cy="64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5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"/>
            <a:ext cx="9396536" cy="7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dreas Steinle: Lebensstile von morgen | Zukunftsinstitut Worksho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ssier: Lebenssti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0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75656" y="185934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«</a:t>
            </a:r>
            <a:r>
              <a:rPr lang="de-DE" sz="2800" dirty="0"/>
              <a:t>Vorhersagen sind die </a:t>
            </a:r>
            <a:r>
              <a:rPr lang="de-DE" sz="2800" dirty="0" smtClean="0"/>
              <a:t>falsch Geisthaltung</a:t>
            </a:r>
            <a:r>
              <a:rPr lang="de-DE" sz="2800" dirty="0"/>
              <a:t>, wenn wir </a:t>
            </a:r>
            <a:r>
              <a:rPr lang="de-DE" sz="2800" dirty="0" smtClean="0"/>
              <a:t>übe die </a:t>
            </a:r>
            <a:r>
              <a:rPr lang="de-DE" sz="2800" dirty="0"/>
              <a:t>Zukunft unserer Spezies</a:t>
            </a:r>
          </a:p>
          <a:p>
            <a:r>
              <a:rPr lang="de-DE" sz="2800" dirty="0"/>
              <a:t>nachdenken. Wir sollten </a:t>
            </a:r>
            <a:r>
              <a:rPr lang="de-DE" sz="2800" dirty="0" smtClean="0"/>
              <a:t>unser Geschichte </a:t>
            </a:r>
            <a:r>
              <a:rPr lang="de-DE" sz="2800" dirty="0"/>
              <a:t>nicht </a:t>
            </a:r>
            <a:r>
              <a:rPr lang="de-DE" sz="2800" dirty="0" smtClean="0"/>
              <a:t>vorhersagen wir </a:t>
            </a:r>
            <a:r>
              <a:rPr lang="de-DE" sz="2800" dirty="0"/>
              <a:t>sollten sie schreiben.</a:t>
            </a:r>
          </a:p>
          <a:p>
            <a:r>
              <a:rPr lang="de-DE" sz="2800" dirty="0"/>
              <a:t>Wir müssen uns selbst als </a:t>
            </a:r>
            <a:r>
              <a:rPr lang="de-DE" sz="2800" dirty="0" smtClean="0"/>
              <a:t>die kollektiven </a:t>
            </a:r>
            <a:r>
              <a:rPr lang="de-DE" sz="2800" dirty="0"/>
              <a:t>Autoren </a:t>
            </a:r>
            <a:r>
              <a:rPr lang="de-DE" sz="2800" dirty="0" smtClean="0"/>
              <a:t>unsere nächsten </a:t>
            </a:r>
            <a:r>
              <a:rPr lang="de-DE" sz="2800" dirty="0"/>
              <a:t>Kapitels sehen.»</a:t>
            </a:r>
          </a:p>
          <a:p>
            <a:r>
              <a:rPr lang="de-DE" sz="1400" b="1" dirty="0"/>
              <a:t>The Human Project App</a:t>
            </a:r>
          </a:p>
          <a:p>
            <a:r>
              <a:rPr lang="de-DE" sz="1400" b="1" dirty="0"/>
              <a:t>Erika </a:t>
            </a:r>
            <a:r>
              <a:rPr lang="de-DE" sz="1400" b="1" dirty="0" err="1"/>
              <a:t>Ilves</a:t>
            </a:r>
            <a:r>
              <a:rPr lang="de-DE" sz="1400" b="1" dirty="0"/>
              <a:t> /Anna </a:t>
            </a:r>
            <a:r>
              <a:rPr lang="de-DE" sz="1400" b="1" dirty="0" err="1"/>
              <a:t>Stillwell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9508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raintrust-group.de/wp-content/uploads/2019/05/Trendfe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206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Bildschirmpräsentation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Lebensstile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Lebensstile</dc:title>
  <dc:creator>Hermes 12</dc:creator>
  <cp:lastModifiedBy>Hermes 12</cp:lastModifiedBy>
  <cp:revision>6</cp:revision>
  <dcterms:created xsi:type="dcterms:W3CDTF">2020-12-31T12:00:09Z</dcterms:created>
  <dcterms:modified xsi:type="dcterms:W3CDTF">2021-01-07T09:07:47Z</dcterms:modified>
</cp:coreProperties>
</file>