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584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51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96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8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32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97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94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95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07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276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406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FC358-5E65-4454-816A-544BCFB22F69}" type="datetimeFigureOut">
              <a:rPr lang="de-DE" smtClean="0"/>
              <a:t>13.01.2021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B5E3D-BD2D-4D07-97AD-8DA6804CA1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586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Gesundheitsförderliches Führen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861048"/>
            <a:ext cx="6624736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91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(2005): Gesundheitsförderliches Führen - Defizite erkennen </a:t>
            </a:r>
            <a:r>
              <a:rPr lang="de-DE" dirty="0" smtClean="0"/>
              <a:t>und Fehlbelastungen </a:t>
            </a:r>
            <a:r>
              <a:rPr lang="de-DE" dirty="0"/>
              <a:t>der Mitarbeiter reduzieren. </a:t>
            </a:r>
            <a:endParaRPr lang="de-DE" dirty="0" smtClean="0"/>
          </a:p>
          <a:p>
            <a:r>
              <a:rPr lang="de-DE" dirty="0" smtClean="0"/>
              <a:t>In </a:t>
            </a:r>
            <a:r>
              <a:rPr lang="de-DE" dirty="0"/>
              <a:t>ZS </a:t>
            </a:r>
            <a:r>
              <a:rPr lang="de-DE" dirty="0" smtClean="0"/>
              <a:t>Arbeitsmedizin Sozialmedizin </a:t>
            </a:r>
            <a:r>
              <a:rPr lang="de-DE" dirty="0"/>
              <a:t>Umweltmedizin 40, 7, 2005 S.386. </a:t>
            </a:r>
            <a:r>
              <a:rPr lang="de-DE" dirty="0" err="1" smtClean="0"/>
              <a:t>Stuttgard</a:t>
            </a:r>
            <a:r>
              <a:rPr lang="de-DE" dirty="0" smtClean="0"/>
              <a:t> (</a:t>
            </a:r>
            <a:r>
              <a:rPr lang="de-DE" dirty="0" err="1" smtClean="0"/>
              <a:t>Gentner</a:t>
            </a:r>
            <a:r>
              <a:rPr lang="de-DE" dirty="0"/>
              <a:t>) 2005). Dann präzisieren sie weiter: „In </a:t>
            </a:r>
            <a:r>
              <a:rPr lang="de-DE" dirty="0" smtClean="0"/>
              <a:t>verschiedenen Metaanalysen </a:t>
            </a:r>
            <a:r>
              <a:rPr lang="de-DE" dirty="0"/>
              <a:t>wurden folgende Varianten des </a:t>
            </a:r>
            <a:r>
              <a:rPr lang="de-DE" dirty="0" smtClean="0"/>
              <a:t>Führungsverhaltens als </a:t>
            </a:r>
            <a:r>
              <a:rPr lang="de-DE" dirty="0"/>
              <a:t>demotivierend, belastend und tendenziell </a:t>
            </a:r>
            <a:r>
              <a:rPr lang="de-DE" dirty="0" err="1" smtClean="0"/>
              <a:t>fehlzei-tenfördernd</a:t>
            </a:r>
            <a:r>
              <a:rPr lang="de-DE" dirty="0" smtClean="0"/>
              <a:t> herausgefunden</a:t>
            </a:r>
            <a:r>
              <a:rPr lang="de-D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9175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Demotivierende Führungsvarianten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Konzentration auf die Sachaufgaben und </a:t>
            </a:r>
            <a:r>
              <a:rPr lang="de-DE" dirty="0" smtClean="0"/>
              <a:t>Vernachlässigung der </a:t>
            </a:r>
            <a:r>
              <a:rPr lang="de-DE" dirty="0"/>
              <a:t>Personenaufgaben,</a:t>
            </a:r>
          </a:p>
          <a:p>
            <a:r>
              <a:rPr lang="de-DE" dirty="0"/>
              <a:t>autoritäres Führungsverhalten,</a:t>
            </a:r>
          </a:p>
          <a:p>
            <a:r>
              <a:rPr lang="de-DE" dirty="0"/>
              <a:t>zu geringe Anerkennung der Leistung,</a:t>
            </a:r>
          </a:p>
          <a:p>
            <a:r>
              <a:rPr lang="de-DE" dirty="0"/>
              <a:t>Vorenthalten von Informationen,</a:t>
            </a:r>
          </a:p>
          <a:p>
            <a:r>
              <a:rPr lang="de-DE" dirty="0"/>
              <a:t>mangelnde Vermittlung des Sinns der Arbeit,</a:t>
            </a:r>
          </a:p>
          <a:p>
            <a:r>
              <a:rPr lang="de-DE" dirty="0"/>
              <a:t>ungerechte Arbeitsverteilung und </a:t>
            </a:r>
            <a:r>
              <a:rPr lang="de-DE" dirty="0" smtClean="0"/>
              <a:t>fehlende Gleichbehandlung</a:t>
            </a:r>
            <a:r>
              <a:rPr lang="de-DE" dirty="0"/>
              <a:t>,</a:t>
            </a:r>
          </a:p>
          <a:p>
            <a:r>
              <a:rPr lang="de-DE" dirty="0"/>
              <a:t>zu ausgeprägte Kontrolle und Aufsicht,</a:t>
            </a:r>
          </a:p>
          <a:p>
            <a:r>
              <a:rPr lang="de-DE" dirty="0"/>
              <a:t>unklare und ständig wechselnde Zielvorgaben und</a:t>
            </a:r>
          </a:p>
          <a:p>
            <a:r>
              <a:rPr lang="de-DE" dirty="0"/>
              <a:t>Führungsrichtlinien,</a:t>
            </a:r>
          </a:p>
        </p:txBody>
      </p:sp>
    </p:spTree>
    <p:extLst>
      <p:ext uri="{BB962C8B-B14F-4D97-AF65-F5344CB8AC3E}">
        <p14:creationId xmlns:p14="http://schemas.microsoft.com/office/powerpoint/2010/main" val="3817957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Demotivierende Führungsvarianten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zu geringe Einarbeitung neuer Mitarbeiter,</a:t>
            </a:r>
          </a:p>
          <a:p>
            <a:r>
              <a:rPr lang="de-DE" dirty="0"/>
              <a:t>Nichteinhalten von Versprechen über</a:t>
            </a:r>
          </a:p>
          <a:p>
            <a:r>
              <a:rPr lang="de-DE" dirty="0"/>
              <a:t>Entwicklungsmöglichkeiten,</a:t>
            </a:r>
          </a:p>
          <a:p>
            <a:r>
              <a:rPr lang="de-DE" dirty="0"/>
              <a:t>mangelnde Weiterbildungsangebote,</a:t>
            </a:r>
          </a:p>
          <a:p>
            <a:r>
              <a:rPr lang="de-DE" dirty="0"/>
              <a:t>mangelnde Berücksichtigung der persönlichen Berufsziele,</a:t>
            </a:r>
          </a:p>
          <a:p>
            <a:r>
              <a:rPr lang="de-DE" dirty="0"/>
              <a:t>häufiges Einmischen in Delegationsbereiche</a:t>
            </a:r>
          </a:p>
          <a:p>
            <a:r>
              <a:rPr lang="de-DE" dirty="0"/>
              <a:t>(Managementdurchgriff)“. (Spieß, E., Stadler, P.</a:t>
            </a:r>
          </a:p>
          <a:p>
            <a:r>
              <a:rPr lang="de-DE" dirty="0"/>
              <a:t>(2005): Gesundheitsförderliches Führen - Defizite erkennen</a:t>
            </a:r>
          </a:p>
          <a:p>
            <a:r>
              <a:rPr lang="de-DE" dirty="0"/>
              <a:t>und Fehlbelastungen der Mitarbeiter reduzieren. </a:t>
            </a:r>
            <a:r>
              <a:rPr lang="de-DE" sz="1200" dirty="0"/>
              <a:t>In ZS</a:t>
            </a:r>
          </a:p>
          <a:p>
            <a:r>
              <a:rPr lang="de-DE" sz="1200" dirty="0"/>
              <a:t>Arbeitsmedizin Sozialmedizin Umweltmedizin 40, 7, 2005</a:t>
            </a:r>
          </a:p>
          <a:p>
            <a:r>
              <a:rPr lang="de-DE" sz="1200" dirty="0"/>
              <a:t>S.386. </a:t>
            </a:r>
            <a:r>
              <a:rPr lang="de-DE" sz="1200" dirty="0" err="1"/>
              <a:t>Stuttgard</a:t>
            </a:r>
            <a:r>
              <a:rPr lang="de-DE" sz="1200" dirty="0"/>
              <a:t> (</a:t>
            </a:r>
            <a:r>
              <a:rPr lang="de-DE" sz="1200" dirty="0" err="1"/>
              <a:t>Gentner</a:t>
            </a:r>
            <a:r>
              <a:rPr lang="de-DE" sz="1200" dirty="0"/>
              <a:t>) 2005).</a:t>
            </a:r>
          </a:p>
        </p:txBody>
      </p:sp>
    </p:spTree>
    <p:extLst>
      <p:ext uri="{BB962C8B-B14F-4D97-AF65-F5344CB8AC3E}">
        <p14:creationId xmlns:p14="http://schemas.microsoft.com/office/powerpoint/2010/main" val="162060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Salutogenese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9" y="1628800"/>
            <a:ext cx="6984776" cy="4320480"/>
          </a:xfrm>
        </p:spPr>
      </p:pic>
    </p:spTree>
    <p:extLst>
      <p:ext uri="{BB962C8B-B14F-4D97-AF65-F5344CB8AC3E}">
        <p14:creationId xmlns:p14="http://schemas.microsoft.com/office/powerpoint/2010/main" val="43869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Salutogene</a:t>
            </a:r>
            <a:r>
              <a:rPr lang="de-DE" dirty="0" smtClean="0"/>
              <a:t> Führung</a:t>
            </a:r>
            <a:br>
              <a:rPr lang="de-DE" dirty="0" smtClean="0"/>
            </a:br>
            <a:r>
              <a:rPr lang="de-DE" dirty="0" smtClean="0"/>
              <a:t>Verstehbarkeit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/>
              <a:t>Zukün­ftig sor­gen Führungskräfte für Trans­parenz und sie bieten ihren Mitar­beit­ern den Blick über den Teller­rand. </a:t>
            </a:r>
            <a:endParaRPr lang="de-DE" dirty="0" smtClean="0"/>
          </a:p>
          <a:p>
            <a:r>
              <a:rPr lang="de-DE" dirty="0" smtClean="0"/>
              <a:t>Man­i­festierte </a:t>
            </a:r>
            <a:r>
              <a:rPr lang="de-DE" dirty="0"/>
              <a:t>Hier­ar­chien lösen sie auf und eine </a:t>
            </a:r>
            <a:r>
              <a:rPr lang="de-DE" dirty="0" err="1"/>
              <a:t>cross</a:t>
            </a:r>
            <a:r>
              <a:rPr lang="de-DE" dirty="0"/>
              <a:t>-funk­tionale und </a:t>
            </a:r>
            <a:r>
              <a:rPr lang="de-DE" dirty="0" err="1"/>
              <a:t>cross</a:t>
            </a:r>
            <a:r>
              <a:rPr lang="de-DE" dirty="0"/>
              <a:t>-hier­ar­chis­che Kom­mu­nika­tion wird gefördert. </a:t>
            </a:r>
            <a:endParaRPr lang="de-DE" dirty="0" smtClean="0"/>
          </a:p>
          <a:p>
            <a:r>
              <a:rPr lang="de-DE" dirty="0" smtClean="0"/>
              <a:t>Es </a:t>
            </a:r>
            <a:r>
              <a:rPr lang="de-DE" dirty="0"/>
              <a:t>geht um eine gemein­same Auf­gabe. Ver­ant­wortliche informieren frühzeit­ig und umfassend. </a:t>
            </a:r>
            <a:endParaRPr lang="de-DE" dirty="0" smtClean="0"/>
          </a:p>
          <a:p>
            <a:r>
              <a:rPr lang="de-DE" dirty="0" smtClean="0"/>
              <a:t>Führungskräfte </a:t>
            </a:r>
            <a:r>
              <a:rPr lang="de-DE" dirty="0"/>
              <a:t>sor­gen für einen ganzheitlichen Zuschnitt von Auf­gaben. Das bedeutet, dass sie Pla­nung, Durch­führung und Kon­trolle weit­ge­hend in die Hände der Mitar­beit­er leg­en. Sie fördern damit auch ver­ant­wortlich­es Denken. </a:t>
            </a:r>
            <a:endParaRPr lang="de-DE" dirty="0" smtClean="0"/>
          </a:p>
          <a:p>
            <a:r>
              <a:rPr lang="de-DE" dirty="0" smtClean="0"/>
              <a:t>Führungskräfte </a:t>
            </a:r>
            <a:r>
              <a:rPr lang="de-DE" dirty="0"/>
              <a:t>schenken ihren Mitar­beit­ern Ver­trauen und trauen ihren Mitar­beit­ern etwas zu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sz="2600" dirty="0" smtClean="0"/>
              <a:t>https://www.sifa-sibe.de/fachbeitraege/archiv-si/fuehrung-und-gesundheit/</a:t>
            </a:r>
          </a:p>
        </p:txBody>
      </p:sp>
    </p:spTree>
    <p:extLst>
      <p:ext uri="{BB962C8B-B14F-4D97-AF65-F5344CB8AC3E}">
        <p14:creationId xmlns:p14="http://schemas.microsoft.com/office/powerpoint/2010/main" val="1003202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Handhabbarkeit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Zukün­ftig geben Führungskräfte ihren Mitar­beit­ern </a:t>
            </a:r>
            <a:r>
              <a:rPr lang="de-DE" dirty="0" err="1"/>
              <a:t>Entschei­dungs</a:t>
            </a:r>
            <a:r>
              <a:rPr lang="de-DE" dirty="0"/>
              <a:t>- und </a:t>
            </a:r>
            <a:r>
              <a:rPr lang="de-DE" dirty="0" err="1"/>
              <a:t>Gestal­tungsmöglichkeit­en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 smtClean="0"/>
              <a:t>Sie </a:t>
            </a:r>
            <a:r>
              <a:rPr lang="de-DE" dirty="0"/>
              <a:t>schaf­fen Klarheit über das zu erre­ichende Ziel und über­lassen den Weg zu diesem Ziel weit­ge­hend ihren Mitar­beit­ern. </a:t>
            </a:r>
            <a:endParaRPr lang="de-DE" dirty="0" smtClean="0"/>
          </a:p>
          <a:p>
            <a:r>
              <a:rPr lang="de-DE" dirty="0" smtClean="0"/>
              <a:t>Sie </a:t>
            </a:r>
            <a:r>
              <a:rPr lang="de-DE" dirty="0"/>
              <a:t>über­tra­gen die Kon­trolle des Arbeit­sergeb­niss­es auf ihre Mitar­beit­er und geben ihnen angemessenes und zeit­na­h­es Feed­back (pos­i­tiv wie neg­a­tiv). </a:t>
            </a:r>
            <a:endParaRPr lang="de-DE" dirty="0" smtClean="0"/>
          </a:p>
          <a:p>
            <a:r>
              <a:rPr lang="de-DE" dirty="0" smtClean="0"/>
              <a:t>Sie </a:t>
            </a:r>
            <a:r>
              <a:rPr lang="de-DE" dirty="0"/>
              <a:t>lassen Koop­er­a­tio­nen zu und bieten soziale Unter­stützung an. </a:t>
            </a:r>
            <a:endParaRPr lang="de-DE" dirty="0" smtClean="0"/>
          </a:p>
          <a:p>
            <a:r>
              <a:rPr lang="de-DE" dirty="0" smtClean="0"/>
              <a:t>Führungskräfte </a:t>
            </a:r>
            <a:r>
              <a:rPr lang="de-DE" dirty="0"/>
              <a:t>sind für ihre Mitar­beit­er Part­ner auf Augen­höhe. Sie erre­ichen Ziele gemein­sam. </a:t>
            </a:r>
            <a:endParaRPr lang="de-DE" dirty="0" smtClean="0"/>
          </a:p>
          <a:p>
            <a:r>
              <a:rPr lang="de-DE" dirty="0" smtClean="0"/>
              <a:t>Mitar­beit­er </a:t>
            </a:r>
            <a:r>
              <a:rPr lang="de-DE" dirty="0"/>
              <a:t>wer­den zu Mitgestaltern.</a:t>
            </a:r>
          </a:p>
        </p:txBody>
      </p:sp>
    </p:spTree>
    <p:extLst>
      <p:ext uri="{BB962C8B-B14F-4D97-AF65-F5344CB8AC3E}">
        <p14:creationId xmlns:p14="http://schemas.microsoft.com/office/powerpoint/2010/main" val="80530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Sinnhaftigkeit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Zukün­ftig sor­gen Führungskräfte für Abwech­slung und Anforderungsvielfalt. </a:t>
            </a:r>
            <a:endParaRPr lang="de-DE" dirty="0" smtClean="0"/>
          </a:p>
          <a:p>
            <a:r>
              <a:rPr lang="de-DE" dirty="0" smtClean="0"/>
              <a:t>Sie </a:t>
            </a:r>
            <a:r>
              <a:rPr lang="de-DE" dirty="0"/>
              <a:t>bieten ihren Mitar­beit­ern Her­aus­forderun­gen, Möglichkeit­en zum Ler­nen und zur per­sön­lichen Entwick­lung. </a:t>
            </a:r>
            <a:endParaRPr lang="de-DE" dirty="0" smtClean="0"/>
          </a:p>
          <a:p>
            <a:r>
              <a:rPr lang="de-DE" dirty="0" smtClean="0"/>
              <a:t>Wie </a:t>
            </a:r>
            <a:r>
              <a:rPr lang="de-DE" dirty="0"/>
              <a:t>uns auch die mod­erne </a:t>
            </a:r>
            <a:r>
              <a:rPr lang="de-DE" dirty="0" err="1"/>
              <a:t>Gehirn­forschung</a:t>
            </a:r>
            <a:r>
              <a:rPr lang="de-DE" dirty="0"/>
              <a:t> lehrt, ist dies eine der Moti­va­toren, mit denen jed­er Men­sch auf diese Welt kommt. </a:t>
            </a:r>
            <a:endParaRPr lang="de-DE" dirty="0" smtClean="0"/>
          </a:p>
          <a:p>
            <a:r>
              <a:rPr lang="de-DE" dirty="0" smtClean="0"/>
              <a:t>Er </a:t>
            </a:r>
            <a:r>
              <a:rPr lang="de-DE" dirty="0"/>
              <a:t>möchte sich weit­er entwick­eln, etwas eigenes schaf­fen, er möchte bedeut­sam sein für etwas Gemein­sames. </a:t>
            </a:r>
            <a:endParaRPr lang="de-DE" dirty="0" smtClean="0"/>
          </a:p>
          <a:p>
            <a:r>
              <a:rPr lang="de-DE" dirty="0" smtClean="0"/>
              <a:t>Führungskräfte </a:t>
            </a:r>
            <a:r>
              <a:rPr lang="de-DE" dirty="0"/>
              <a:t>begleit­en ihre Mitar­beit­er darin, in ihrer Arbeit einen Sinn zu erkennen.</a:t>
            </a:r>
          </a:p>
        </p:txBody>
      </p:sp>
    </p:spTree>
    <p:extLst>
      <p:ext uri="{BB962C8B-B14F-4D97-AF65-F5344CB8AC3E}">
        <p14:creationId xmlns:p14="http://schemas.microsoft.com/office/powerpoint/2010/main" val="38467895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Microsoft Office PowerPoint</Application>
  <PresentationFormat>Bildschirmpräsentation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Gesundheitsförderliches Führen</vt:lpstr>
      <vt:lpstr>Quelle</vt:lpstr>
      <vt:lpstr>Demotivierende Führungsvarianten</vt:lpstr>
      <vt:lpstr>Demotivierende Führungsvarianten</vt:lpstr>
      <vt:lpstr>Salutogenese</vt:lpstr>
      <vt:lpstr>Salutogene Führung Verstehbarkeit</vt:lpstr>
      <vt:lpstr>Handhabbarkeit</vt:lpstr>
      <vt:lpstr>Sinnhaftigkeit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Gesundheitsförderliches Führen</dc:title>
  <dc:creator>Hermes 12</dc:creator>
  <cp:lastModifiedBy>Hermes 12</cp:lastModifiedBy>
  <cp:revision>4</cp:revision>
  <dcterms:created xsi:type="dcterms:W3CDTF">2021-01-13T11:53:01Z</dcterms:created>
  <dcterms:modified xsi:type="dcterms:W3CDTF">2021-01-13T12:21:56Z</dcterms:modified>
</cp:coreProperties>
</file>